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735FE4-DF8B-4331-BEBD-71084C8AA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F96A9B-C644-4FA6-B1F9-C83504FE5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037E7-9331-41D0-A0A0-D218954DF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E0B65B-64B1-44B9-8F4E-360BE940B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6D14CC-3CDD-4BF6-938E-4C54440F1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8B0288-57BA-46FA-A2B3-A986C6E37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A2425B-2FB4-4321-A899-BF3776C6C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8F9E41-4CB6-42C5-9578-CB8F4A74B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98EAB8-BC6B-4984-939C-8D683DC46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D31931-DE38-4283-AB45-EE5817DD1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4A05FB-3C64-4F2D-B978-478BCED9A4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0111103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春季学生返学心理健康教育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春季学生返学心理现状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心理健康教育实施方式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心理健康教育效果评估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春季学生返学心理现状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由于寒假结束，重新回到学校，部分学生会感到焦虑，担心学习、人际关系等。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焦虑情绪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292" r="9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抑郁情绪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375" r="17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适应不良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春季是抑郁症的高发期，部分学生可能会出现情绪低落、兴趣丧失等症状。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学生可能因为假期生活与学校生活差异大，难以适应学校的生活节奏和规律。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常见心理问题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学生可能因为担心学业成绩、考试排名等因素而产生焦虑情绪。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042" r="150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学业压力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学生在学校中的人际关系，如与同学、老师等相处情况，可能影响其心理状态。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家庭环境、家庭教育方式等也可能对学生的心理状态产生影响。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家庭因素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心理问题成因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心理问题可能导致学生学习注意力不集中，学习成绩下滑。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学习成绩下降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心理问题可能导致学生情绪不稳定，容易与同学发生矛盾和冲突。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人际关系紧张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042" r="130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长期的心理问题可能对学生的身心健康造成不良影响，如失眠、食欲不振等。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身心健康受损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心理问题影响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0767" b="207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267" b="526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对学生的影响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增强心理素质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通过心理健康教育，学生可以增强心理素质，提高应对压力和挫折的能力，更好地适应学习和生活。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促进自我认知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心理健康教育有助于学生认识自己的优点和不足，明确个人目标和价值观，从而更好地规划自己的人生。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培养积极心态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心理健康教育有助于学生培养积极心态，学会乐观、自信地面对挑战和困难，提高幸福感和满足感。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维护校园稳定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心理健康教育有助于预防和解决学生心理问题，减少校园暴力和其他不良行为的发生，维护校园稳定。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提高教育质量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通过心理健康教育，学校可以为学生提供更加全面和个性化的教育服务，提高教育质量和教学水平。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促进家校合作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心理健康教育需要家长的支持和参与，有助于加强家校合作，共同促进学生的健康成长。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5542" b="155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25" r="16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9792" r="197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对学校的影响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促进家庭和谐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心理健康教育有助于家庭成员之间的沟通和理解，减少家庭矛盾和冲突，促进家庭和谐。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培养健康家庭氛围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心理健康教育有助于培养家庭成员积极向上的心态和行为习惯，形成健康的家庭氛围。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增进亲子关系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心理健康教育可以帮助学生家长更好地了解孩子的心理需求和困惑，增进亲子关系，提高家庭幸福感。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417" r="1641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对家庭的影响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https://d.book118.com/447001111033006044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2024-09-18T10:46:09.848</cp:lastPrinted>
  <dcterms:created xsi:type="dcterms:W3CDTF">2024-09-18T02:46:09Z</dcterms:created>
  <dcterms:modified xsi:type="dcterms:W3CDTF">2024-09-18T02:46:11Z</dcterms:modified>
</cp:coreProperties>
</file>