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E48AD-0AA4-4889-8EDC-52F72245C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4C73F-3A4E-40E9-89E2-FDA68422C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8997B0-0939-4DD5-A0FB-4FA94B5B9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8A51DA-8248-4C6B-930A-293819FD4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C20AD1-74B7-45CC-8B6B-5DFA09F71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A4C034-B4B3-4933-B5BD-7B70CFE91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CE9885-F610-4098-B996-07F1F6EEB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4C1C68-AC42-432A-A186-AD5E25906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FDE1AB-C37C-46B1-A252-E308104AA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DA662-C70A-41FC-8282-623AF3968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0AFAA-D2AC-4420-A9A5-CB1C1AE58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00204300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教育行业信息安全培训之保护学生教育记录的机密性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学生教育记录概述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威胁与风险分析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法规与合规性要求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保护措施与实践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应急响应与处置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应对信息安全挑战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随着信息技术的快速发展，教育行业面临着越来越多的信息安全挑战，如数据泄露、网络攻击等，通过培训提高应对能力。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保障学生隐私权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学生教育记录包含大量个人隐私信息，一旦泄露可能会对学生造成严重影响，培训有助于加强对学生隐私权的保护。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提升教育行业信息安全意识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通过培训，使教育工作者和相关人员充分认识到学生教育记录机密性的重要性，增强信息安全意识。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法律法规的要求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防止信息泄露带来的风险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维护教育公平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促进教育机构的可信度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学生教育记录机密性的重要性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国家和地方政府出台了一系列法律法规，要求教育机构严格保护学生教育记录的机密性，确保学生隐私不受侵犯。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学生教育记录是评估学生学习成果和教师教学质量的重要依据，确保其机密性有助于维护教育的公平性和公正性。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一旦学生教育记录泄露，可能会导致学生隐私曝光、身份盗窃等严重后果，甚至影响学生的未来发展。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教育机构有责任保护学生教育记录的机密性，通过加强信息安全培训和管理，可以提高教育机构的可信度和声誉。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学生教育记录概述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学生教育记录是指学校、教育机构在教育教学过程中形成的，关于学生个人学习情况、成绩、评价、奖惩等方面的记录。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包括学生的个人信息、家庭背景、学习成绩、考勤情况、奖惩记录、心理健康状况等。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学生教育记录的定义和范围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学生教育记录的范围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学生教育记录的定义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https://d.book118.com/447002043006006054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2024-09-28T03:11:19.400</cp:lastPrinted>
  <dcterms:created xsi:type="dcterms:W3CDTF">2024-09-27T19:11:19Z</dcterms:created>
  <dcterms:modified xsi:type="dcterms:W3CDTF">2024-09-27T19:11:21Z</dcterms:modified>
</cp:coreProperties>
</file>