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10AE9-E76B-4B57-89B1-E31E0991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4C0DD-0F98-4497-A0AF-1604882F2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872ED-4024-4F01-A366-37D7B31EC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0E7A9-E56C-4F48-B64D-0ACD65D9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8EBCC-F1FC-45F8-BF91-2C76BAA3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6BEEA-EB3B-41C1-8C81-E378D382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FC98B-0F66-4C35-8AD5-D400DBF58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C2916-818E-453C-9EB2-27BBAEB91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0B8C3-FF72-44BA-BDEE-B01D4E8C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EA9ED-D3C8-4214-9599-384B01CD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32489-CC56-4D5E-87BE-A89C6193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021320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主题写作与写作素材积累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主题写作基本概念与重要性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写作素材积累方法与途径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深入挖掘主题内涵策略分享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创意构思与结构设计技巧指导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实战演练：针对不同类型主题进行写作训练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经典案例欣赏与启示意义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主题写作基本概念与重要性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主题写作是围绕一个中心思想或主题展开的文学创作方式。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明确的主题贯穿始终，内容集中，表达手法多样。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主题写作定义及特点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主题是文学作品的灵魂和核心，决定了作品的价值和意义。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文学作品核心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读者共鸣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4" r="154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明确的主题能够引发读者共鸣，增强作品感染力。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主题对作家创作具有指导作用，有助于作品构思和素材选择。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主题写作在文学创作中地位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深化主题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深入挖掘主题内涵，提升作品思想深度和广度。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围绕主题选择丰富多样的素材，增强作品表现力和感染力。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创新表达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运用独特的语言表达和创作手法，使作品更具个性和创意。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提升作品质量与深度关键性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写作素材积累方法与途径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在日常生活中，时刻留意身边的人和事，观察他们的言行举止、情感变化以及所处环境等，这些都可以成为写作的素材。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留意身边的人和事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养成记录生活点滴的习惯，比如写日记、拍照片、录视频等，这些记录可以帮助我们回忆起那些被遗忘的细节和感受。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记录生活点滴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回顾自己的成长经历、人生历程以及所感所悟，从中挖掘出有价值的素材，为写作提供丰富的内涵。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挖掘自身经历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观察生活，捕捉灵感瞬间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做读书笔记和摘要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在阅读过程中，可以做一些读书笔记和摘要，记录下书中的精彩语句、段落和观点等，方便以后查阅和引用。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广泛阅读各类书籍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阅读是积累素材的重要途径之一，通过广泛阅读各类书籍，可以拓宽视野、增长见识、汲取营养。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学习优秀作品的写作技巧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在阅读优秀作品时，不仅要欣赏其内容和思想，还要学习其写作技巧和方法，提高自己的写作水平。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阅读优秀作品，汲取营养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对社会热点问题进行关注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关注社会热点问题，了解不同人群的看法和态度，思考这些问题背后的原因和解决方案。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与他人交流讨论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与他人交流讨论是激发思考的重要方式之一，通过与他人交流讨论，可以了解不同的思想和观点，拓宽自己的思路。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对生活现象进行深入思考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针对生活中的一些现象和问题，进行深入的思考和分析，形成自己的独特见解和观点。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302" r="630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勤于思考，形成独特见解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深入挖掘主题内涵策略分享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在写作前明确文章的中心思想，确保内容始终围绕主题展开。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确立清晰的主题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在写作过程中，要时刻检查是否偏离了主题，及时调整以保持文章的一致性。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避免偏离主题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通过重复、对比等手法强调主题，使读者对文章的中心思想有更深刻的理解。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强调主题的重要性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明确中心思想，避免偏离轨道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针对同一问题，可以从不同角度提出多种观点，以展现问题的复杂性和多面性。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提出多种观点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对各种观点进行分析比较，指出它们的优劣之处，帮助读者更全面地理解问题。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分析观点优劣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通过深入挖掘问题的本质和根源，拓展思路的深度，使文章更具思想性和洞察力。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拓展思路深度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多角度剖析问题，展现丰富层次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https://d.book118.com/447002132066006044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2024-09-18T21:41:19.621</cp:lastPrinted>
  <dcterms:created xsi:type="dcterms:W3CDTF">2024-09-18T13:41:19Z</dcterms:created>
  <dcterms:modified xsi:type="dcterms:W3CDTF">2024-09-18T13:41:21Z</dcterms:modified>
</cp:coreProperties>
</file>