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792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6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tags" Target="tags/tag165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8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70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7.xml" /><Relationship Id="rId11" Type="http://schemas.openxmlformats.org/officeDocument/2006/relationships/tags" Target="../tags/tag8.xml" /><Relationship Id="rId12" Type="http://schemas.openxmlformats.org/officeDocument/2006/relationships/image" Target="../media/image4.png" /><Relationship Id="rId13" Type="http://schemas.openxmlformats.org/officeDocument/2006/relationships/tags" Target="../tags/tag9.xml" /><Relationship Id="rId14" Type="http://schemas.openxmlformats.org/officeDocument/2006/relationships/image" Target="../media/image5.png" /><Relationship Id="rId15" Type="http://schemas.openxmlformats.org/officeDocument/2006/relationships/tags" Target="../tags/tag10.xml" /><Relationship Id="rId16" Type="http://schemas.openxmlformats.org/officeDocument/2006/relationships/tags" Target="../tags/tag11.xml" /><Relationship Id="rId17" Type="http://schemas.openxmlformats.org/officeDocument/2006/relationships/tags" Target="../tags/tag12.xml" /><Relationship Id="rId18" Type="http://schemas.openxmlformats.org/officeDocument/2006/relationships/tags" Target="../tags/tag13.xml" /><Relationship Id="rId19" Type="http://schemas.openxmlformats.org/officeDocument/2006/relationships/tags" Target="../tags/tag14.xml" /><Relationship Id="rId2" Type="http://schemas.openxmlformats.org/officeDocument/2006/relationships/tags" Target="../tags/tag2.xml" /><Relationship Id="rId20" Type="http://schemas.openxmlformats.org/officeDocument/2006/relationships/slideMaster" Target="../slideMasters/slideMaster2.xml" /><Relationship Id="rId3" Type="http://schemas.openxmlformats.org/officeDocument/2006/relationships/image" Target="../media/image1.png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image" Target="../media/image2.png" /><Relationship Id="rId7" Type="http://schemas.openxmlformats.org/officeDocument/2006/relationships/tags" Target="../tags/tag5.xml" /><Relationship Id="rId8" Type="http://schemas.openxmlformats.org/officeDocument/2006/relationships/image" Target="../media/image3.png" /><Relationship Id="rId9" Type="http://schemas.openxmlformats.org/officeDocument/2006/relationships/tags" Target="../tags/tag6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.xml" /><Relationship Id="rId2" Type="http://schemas.openxmlformats.org/officeDocument/2006/relationships/image" Target="../media/image6.png" /><Relationship Id="rId3" Type="http://schemas.openxmlformats.org/officeDocument/2006/relationships/tags" Target="../tags/tag16.xml" /><Relationship Id="rId4" Type="http://schemas.openxmlformats.org/officeDocument/2006/relationships/tags" Target="../tags/tag17.xml" /><Relationship Id="rId5" Type="http://schemas.openxmlformats.org/officeDocument/2006/relationships/tags" Target="../tags/tag18.xml" /><Relationship Id="rId6" Type="http://schemas.openxmlformats.org/officeDocument/2006/relationships/tags" Target="../tags/tag19.xml" /><Relationship Id="rId7" Type="http://schemas.openxmlformats.org/officeDocument/2006/relationships/tags" Target="../tags/tag20.xml" /><Relationship Id="rId8" Type="http://schemas.openxmlformats.org/officeDocument/2006/relationships/tags" Target="../tags/tag21.xml" /><Relationship Id="rId9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.xml" /><Relationship Id="rId2" Type="http://schemas.openxmlformats.org/officeDocument/2006/relationships/tags" Target="../tags/tag23.xml" /><Relationship Id="rId3" Type="http://schemas.openxmlformats.org/officeDocument/2006/relationships/image" Target="../media/image6.png" /><Relationship Id="rId4" Type="http://schemas.openxmlformats.org/officeDocument/2006/relationships/tags" Target="../tags/tag24.xml" /><Relationship Id="rId5" Type="http://schemas.openxmlformats.org/officeDocument/2006/relationships/tags" Target="../tags/tag25.xml" /><Relationship Id="rId6" Type="http://schemas.openxmlformats.org/officeDocument/2006/relationships/tags" Target="../tags/tag26.xml" /><Relationship Id="rId7" Type="http://schemas.openxmlformats.org/officeDocument/2006/relationships/tags" Target="../tags/tag27.xml" /><Relationship Id="rId8" Type="http://schemas.openxmlformats.org/officeDocument/2006/relationships/tags" Target="../tags/tag28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10" Type="http://schemas.openxmlformats.org/officeDocument/2006/relationships/tags" Target="../tags/tag35.xml" /><Relationship Id="rId11" Type="http://schemas.openxmlformats.org/officeDocument/2006/relationships/tags" Target="../tags/tag36.xml" /><Relationship Id="rId12" Type="http://schemas.openxmlformats.org/officeDocument/2006/relationships/image" Target="../media/image4.png" /><Relationship Id="rId13" Type="http://schemas.openxmlformats.org/officeDocument/2006/relationships/tags" Target="../tags/tag37.xml" /><Relationship Id="rId14" Type="http://schemas.openxmlformats.org/officeDocument/2006/relationships/image" Target="../media/image5.png" /><Relationship Id="rId15" Type="http://schemas.openxmlformats.org/officeDocument/2006/relationships/tags" Target="../tags/tag38.xml" /><Relationship Id="rId16" Type="http://schemas.openxmlformats.org/officeDocument/2006/relationships/tags" Target="../tags/tag39.xml" /><Relationship Id="rId17" Type="http://schemas.openxmlformats.org/officeDocument/2006/relationships/tags" Target="../tags/tag40.xml" /><Relationship Id="rId18" Type="http://schemas.openxmlformats.org/officeDocument/2006/relationships/tags" Target="../tags/tag41.xml" /><Relationship Id="rId19" Type="http://schemas.openxmlformats.org/officeDocument/2006/relationships/slideMaster" Target="../slideMasters/slideMaster2.xml" /><Relationship Id="rId2" Type="http://schemas.openxmlformats.org/officeDocument/2006/relationships/tags" Target="../tags/tag30.xml" /><Relationship Id="rId3" Type="http://schemas.openxmlformats.org/officeDocument/2006/relationships/image" Target="../media/image1.png" /><Relationship Id="rId4" Type="http://schemas.openxmlformats.org/officeDocument/2006/relationships/tags" Target="../tags/tag31.xml" /><Relationship Id="rId5" Type="http://schemas.openxmlformats.org/officeDocument/2006/relationships/tags" Target="../tags/tag32.xml" /><Relationship Id="rId6" Type="http://schemas.openxmlformats.org/officeDocument/2006/relationships/image" Target="../media/image2.png" /><Relationship Id="rId7" Type="http://schemas.openxmlformats.org/officeDocument/2006/relationships/tags" Target="../tags/tag33.xml" /><Relationship Id="rId8" Type="http://schemas.openxmlformats.org/officeDocument/2006/relationships/image" Target="../media/image3.png" /><Relationship Id="rId9" Type="http://schemas.openxmlformats.org/officeDocument/2006/relationships/tags" Target="../tags/tag34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10" Type="http://schemas.openxmlformats.org/officeDocument/2006/relationships/slideMaster" Target="../slideMasters/slideMaster2.xml" /><Relationship Id="rId2" Type="http://schemas.openxmlformats.org/officeDocument/2006/relationships/image" Target="../media/image6.png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tags" Target="../tags/tag46.xml" /><Relationship Id="rId7" Type="http://schemas.openxmlformats.org/officeDocument/2006/relationships/tags" Target="../tags/tag47.xml" /><Relationship Id="rId8" Type="http://schemas.openxmlformats.org/officeDocument/2006/relationships/tags" Target="../tags/tag48.xml" /><Relationship Id="rId9" Type="http://schemas.openxmlformats.org/officeDocument/2006/relationships/tags" Target="../tags/tag49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10" Type="http://schemas.openxmlformats.org/officeDocument/2006/relationships/tags" Target="../tags/tag58.xml" /><Relationship Id="rId11" Type="http://schemas.openxmlformats.org/officeDocument/2006/relationships/tags" Target="../tags/tag59.xml" /><Relationship Id="rId12" Type="http://schemas.openxmlformats.org/officeDocument/2006/relationships/slideMaster" Target="../slideMasters/slideMaster2.xml" /><Relationship Id="rId2" Type="http://schemas.openxmlformats.org/officeDocument/2006/relationships/image" Target="../media/image6.png" /><Relationship Id="rId3" Type="http://schemas.openxmlformats.org/officeDocument/2006/relationships/tags" Target="../tags/tag51.xml" /><Relationship Id="rId4" Type="http://schemas.openxmlformats.org/officeDocument/2006/relationships/tags" Target="../tags/tag52.xml" /><Relationship Id="rId5" Type="http://schemas.openxmlformats.org/officeDocument/2006/relationships/tags" Target="../tags/tag53.xml" /><Relationship Id="rId6" Type="http://schemas.openxmlformats.org/officeDocument/2006/relationships/tags" Target="../tags/tag54.xml" /><Relationship Id="rId7" Type="http://schemas.openxmlformats.org/officeDocument/2006/relationships/tags" Target="../tags/tag55.xml" /><Relationship Id="rId8" Type="http://schemas.openxmlformats.org/officeDocument/2006/relationships/tags" Target="../tags/tag56.xml" /><Relationship Id="rId9" Type="http://schemas.openxmlformats.org/officeDocument/2006/relationships/tags" Target="../tags/tag57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0.xml" /><Relationship Id="rId2" Type="http://schemas.openxmlformats.org/officeDocument/2006/relationships/image" Target="../media/image6.png" /><Relationship Id="rId3" Type="http://schemas.openxmlformats.org/officeDocument/2006/relationships/tags" Target="../tags/tag61.xml" /><Relationship Id="rId4" Type="http://schemas.openxmlformats.org/officeDocument/2006/relationships/tags" Target="../tags/tag62.xml" /><Relationship Id="rId5" Type="http://schemas.openxmlformats.org/officeDocument/2006/relationships/tags" Target="../tags/tag63.xml" /><Relationship Id="rId6" Type="http://schemas.openxmlformats.org/officeDocument/2006/relationships/tags" Target="../tags/tag64.xml" /><Relationship Id="rId7" Type="http://schemas.openxmlformats.org/officeDocument/2006/relationships/tags" Target="../tags/tag65.xml" /><Relationship Id="rId8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6.png" /><Relationship Id="rId2" Type="http://schemas.openxmlformats.org/officeDocument/2006/relationships/tags" Target="../tags/tag66.xml" /><Relationship Id="rId3" Type="http://schemas.openxmlformats.org/officeDocument/2006/relationships/tags" Target="../tags/tag67.xml" /><Relationship Id="rId4" Type="http://schemas.openxmlformats.org/officeDocument/2006/relationships/tags" Target="../tags/tag68.xml" /><Relationship Id="rId5" Type="http://schemas.openxmlformats.org/officeDocument/2006/relationships/tags" Target="../tags/tag69.xml" /><Relationship Id="rId6" Type="http://schemas.openxmlformats.org/officeDocument/2006/relationships/tags" Target="../tags/tag70.xml" /><Relationship Id="rId7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1.xml" /><Relationship Id="rId2" Type="http://schemas.openxmlformats.org/officeDocument/2006/relationships/image" Target="../media/image6.png" /><Relationship Id="rId3" Type="http://schemas.openxmlformats.org/officeDocument/2006/relationships/tags" Target="../tags/tag72.xml" /><Relationship Id="rId4" Type="http://schemas.openxmlformats.org/officeDocument/2006/relationships/tags" Target="../tags/tag73.xml" /><Relationship Id="rId5" Type="http://schemas.openxmlformats.org/officeDocument/2006/relationships/tags" Target="../tags/tag74.xml" /><Relationship Id="rId6" Type="http://schemas.openxmlformats.org/officeDocument/2006/relationships/tags" Target="../tags/tag75.xml" /><Relationship Id="rId7" Type="http://schemas.openxmlformats.org/officeDocument/2006/relationships/tags" Target="../tags/tag76.xml" /><Relationship Id="rId8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7.xml" /><Relationship Id="rId2" Type="http://schemas.openxmlformats.org/officeDocument/2006/relationships/image" Target="../media/image6.png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Relationship Id="rId8" Type="http://schemas.openxmlformats.org/officeDocument/2006/relationships/tags" Target="../tags/tag83.xml" /><Relationship Id="rId9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4.xml" /><Relationship Id="rId10" Type="http://schemas.openxmlformats.org/officeDocument/2006/relationships/tags" Target="../tags/tag90.xml" /><Relationship Id="rId11" Type="http://schemas.openxmlformats.org/officeDocument/2006/relationships/image" Target="../media/image4.png" /><Relationship Id="rId12" Type="http://schemas.openxmlformats.org/officeDocument/2006/relationships/tags" Target="../tags/tag91.xml" /><Relationship Id="rId13" Type="http://schemas.openxmlformats.org/officeDocument/2006/relationships/image" Target="../media/image5.png" /><Relationship Id="rId14" Type="http://schemas.openxmlformats.org/officeDocument/2006/relationships/tags" Target="../tags/tag92.xml" /><Relationship Id="rId15" Type="http://schemas.openxmlformats.org/officeDocument/2006/relationships/tags" Target="../tags/tag93.xml" /><Relationship Id="rId16" Type="http://schemas.openxmlformats.org/officeDocument/2006/relationships/tags" Target="../tags/tag94.xml" /><Relationship Id="rId17" Type="http://schemas.openxmlformats.org/officeDocument/2006/relationships/tags" Target="../tags/tag95.xml" /><Relationship Id="rId18" Type="http://schemas.openxmlformats.org/officeDocument/2006/relationships/tags" Target="../tags/tag96.xml" /><Relationship Id="rId19" Type="http://schemas.openxmlformats.org/officeDocument/2006/relationships/slideMaster" Target="../slideMasters/slideMaster2.xml" /><Relationship Id="rId2" Type="http://schemas.openxmlformats.org/officeDocument/2006/relationships/tags" Target="../tags/tag85.xml" /><Relationship Id="rId3" Type="http://schemas.openxmlformats.org/officeDocument/2006/relationships/image" Target="../media/image1.png" /><Relationship Id="rId4" Type="http://schemas.openxmlformats.org/officeDocument/2006/relationships/tags" Target="../tags/tag86.xml" /><Relationship Id="rId5" Type="http://schemas.openxmlformats.org/officeDocument/2006/relationships/tags" Target="../tags/tag87.xml" /><Relationship Id="rId6" Type="http://schemas.openxmlformats.org/officeDocument/2006/relationships/image" Target="../media/image2.png" /><Relationship Id="rId7" Type="http://schemas.openxmlformats.org/officeDocument/2006/relationships/tags" Target="../tags/tag88.xml" /><Relationship Id="rId8" Type="http://schemas.openxmlformats.org/officeDocument/2006/relationships/image" Target="../media/image3.png" /><Relationship Id="rId9" Type="http://schemas.openxmlformats.org/officeDocument/2006/relationships/tags" Target="../tags/tag89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C609AC-7C4C-47AB-B26A-914A82A655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1160D7-0B6D-4548-BD72-B07E964661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928B42-D056-46FF-9014-EA799FADC6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DA1C3BD-49F8-41C2-A735-DA88C96306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9EA3596-91A7-459A-8762-8E1BEED8B5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8BA980E-1E22-4141-A02B-0E4FBB1A07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8B5744A-BA38-46DC-A505-13F9FF1D18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E7448F3-531F-4300-B5C3-E61FFCEBCD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D2D1A8-DF1C-44B2-8292-1A3718A18B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04074E-1846-432D-A838-861F5CC5C3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C3AB07-516F-450C-818A-4493698304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8" name="矩形 15"/>
          <p:cNvSpPr/>
          <p:nvPr>
            <p:custDataLst>
              <p:tags r:id="rId1"/>
            </p:custDataLst>
          </p:nvPr>
        </p:nvSpPr>
        <p:spPr>
          <a:xfrm flipH="1">
            <a:off x="1074293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1048670" name="矩形 14"/>
          <p:cNvSpPr/>
          <p:nvPr>
            <p:custDataLst>
              <p:tags r:id="rId2"/>
            </p:custDataLst>
          </p:nvPr>
        </p:nvSpPr>
        <p:spPr>
          <a:xfrm flipH="1">
            <a:off x="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55" name="图片 12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5167" t="52578" r="8153" b="16221"/>
          <a:stretch>
            <a:fillRect/>
          </a:stretch>
        </p:blipFill>
        <p:spPr>
          <a:xfrm rot="16200000">
            <a:off x="8063865" y="2663190"/>
            <a:ext cx="6858000" cy="1532890"/>
          </a:xfrm>
          <a:prstGeom prst="rect">
            <a:avLst/>
          </a:prstGeom>
        </p:spPr>
      </p:pic>
      <p:pic>
        <p:nvPicPr>
          <p:cNvPr id="2097157" name="图片 17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/>
          <a:srcRect l="3313" t="57064" r="2445" b="7999"/>
          <a:stretch>
            <a:fillRect/>
          </a:stretch>
        </p:blipFill>
        <p:spPr>
          <a:xfrm rot="5400000">
            <a:off x="-2519680" y="2520315"/>
            <a:ext cx="6546850" cy="1506855"/>
          </a:xfrm>
          <a:prstGeom prst="rect">
            <a:avLst/>
          </a:prstGeom>
        </p:spPr>
      </p:pic>
      <p:pic>
        <p:nvPicPr>
          <p:cNvPr id="2097159" name="图片 11" descr="背景图案  中度可信度描述已自动生成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rcRect l="28712"/>
          <a:stretch>
            <a:fillRect/>
          </a:stretch>
        </p:blipFill>
        <p:spPr>
          <a:xfrm rot="5400000">
            <a:off x="10835102" y="139401"/>
            <a:ext cx="1343598" cy="1064796"/>
          </a:xfrm>
          <a:custGeom>
            <a:gdLst>
              <a:gd name="connsiteX0" fmla="*/ 0 w 1343598"/>
              <a:gd name="connsiteY0" fmla="*/ 1064796 h 1064796"/>
              <a:gd name="connsiteX1" fmla="*/ 0 w 1343598"/>
              <a:gd name="connsiteY1" fmla="*/ 0 h 1064796"/>
              <a:gd name="connsiteX2" fmla="*/ 1343598 w 1343598"/>
              <a:gd name="connsiteY2" fmla="*/ 0 h 1064796"/>
              <a:gd name="connsiteX3" fmla="*/ 1343598 w 1343598"/>
              <a:gd name="connsiteY3" fmla="*/ 1064796 h 10647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343598" h="1064796">
                <a:moveTo>
                  <a:pt x="0" y="1064796"/>
                </a:moveTo>
                <a:lnTo>
                  <a:pt x="0" y="0"/>
                </a:lnTo>
                <a:lnTo>
                  <a:pt x="1343598" y="0"/>
                </a:lnTo>
                <a:lnTo>
                  <a:pt x="1343598" y="1064796"/>
                </a:lnTo>
                <a:close/>
              </a:path>
            </a:pathLst>
          </a:custGeom>
        </p:spPr>
      </p:pic>
      <p:pic>
        <p:nvPicPr>
          <p:cNvPr id="2097161" name="图片 13" descr="桌子上放着许多花  中度可信度描述已自动生成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/>
          <a:srcRect l="3815"/>
          <a:stretch>
            <a:fillRect/>
          </a:stretch>
        </p:blipFill>
        <p:spPr>
          <a:xfrm rot="5400000">
            <a:off x="10092055" y="-44450"/>
            <a:ext cx="1697355" cy="1831975"/>
          </a:xfrm>
          <a:custGeom>
            <a:gdLst>
              <a:gd name="connsiteX0" fmla="*/ 0 w 1720041"/>
              <a:gd name="connsiteY0" fmla="*/ 1832020 h 1832020"/>
              <a:gd name="connsiteX1" fmla="*/ 0 w 1720041"/>
              <a:gd name="connsiteY1" fmla="*/ 0 h 1832020"/>
              <a:gd name="connsiteX2" fmla="*/ 1720041 w 1720041"/>
              <a:gd name="connsiteY2" fmla="*/ 0 h 1832020"/>
              <a:gd name="connsiteX3" fmla="*/ 1720041 w 1720041"/>
              <a:gd name="connsiteY3" fmla="*/ 1832020 h 18320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720040" h="1832019">
                <a:moveTo>
                  <a:pt x="0" y="1832020"/>
                </a:moveTo>
                <a:lnTo>
                  <a:pt x="0" y="0"/>
                </a:lnTo>
                <a:lnTo>
                  <a:pt x="1720041" y="0"/>
                </a:lnTo>
                <a:lnTo>
                  <a:pt x="1720041" y="1832020"/>
                </a:lnTo>
                <a:close/>
              </a:path>
            </a:pathLst>
          </a:custGeom>
        </p:spPr>
      </p:pic>
      <p:sp>
        <p:nvSpPr>
          <p:cNvPr id="1048672" name="标题 9"/>
          <p:cNvSpPr txBox="1">
            <a:spLocks noGrp="1"/>
          </p:cNvSpPr>
          <p:nvPr>
            <p:ph type="title" idx="5" hasCustomPrompt="1"/>
            <p:custDataLst>
              <p:tags r:id="rId10"/>
            </p:custDataLst>
          </p:nvPr>
        </p:nvSpPr>
        <p:spPr>
          <a:xfrm>
            <a:off x="2757805" y="1013460"/>
            <a:ext cx="6718935" cy="2818765"/>
          </a:xfrm>
          <a:prstGeom prst="rect">
            <a:avLst/>
          </a:prstGeom>
          <a:noFill/>
        </p:spPr>
        <p:txBody>
          <a:bodyPr vert="horz" wrap="square" anchor="b" anchorCtr="0">
            <a:noAutofit/>
          </a:bodyPr>
          <a:lstStyle>
            <a:lvl1pPr marL="0" marR="0" algn="ctr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lnSpc>
                <a:spcPct val="120000"/>
              </a:lnSpc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74" name="文本占位符 8"/>
          <p:cNvSpPr txBox="1">
            <a:spLocks noGrp="1"/>
          </p:cNvSpPr>
          <p:nvPr>
            <p:ph type="body" idx="4" hasCustomPrompt="1"/>
            <p:custDataLst>
              <p:tags r:id="rId11"/>
            </p:custDataLst>
          </p:nvPr>
        </p:nvSpPr>
        <p:spPr>
          <a:xfrm>
            <a:off x="2757170" y="4084955"/>
            <a:ext cx="6719570" cy="35242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1600" b="1" i="0" u="none" strike="noStrike" kern="1200" cap="none" spc="0" normalizeH="0" baseline="0" noProof="1">
                <a:solidFill>
                  <a:schemeClr val="accent2">
                    <a:alpha val="4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pic>
        <p:nvPicPr>
          <p:cNvPr id="2097163" name="VCG41N473513072" descr="图片包含 游戏机, 动物, 花, 珊瑚  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 rot="5400000">
            <a:off x="323850" y="5396865"/>
            <a:ext cx="1442085" cy="1479550"/>
          </a:xfrm>
          <a:prstGeom prst="rect">
            <a:avLst/>
          </a:prstGeom>
        </p:spPr>
      </p:pic>
      <p:pic>
        <p:nvPicPr>
          <p:cNvPr id="2097165" name="图片 7" descr="图片包含 昆虫, 动物, 游戏机  描述已自动生成"/>
          <p:cNvPicPr>
            <a:picLocks noChangeAspect="1"/>
          </p:cNvPicPr>
          <p:nvPr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>
            <a:off x="10196830" y="3087370"/>
            <a:ext cx="1533525" cy="1501775"/>
          </a:xfrm>
          <a:prstGeom prst="rect">
            <a:avLst/>
          </a:prstGeom>
        </p:spPr>
      </p:pic>
      <p:sp>
        <p:nvSpPr>
          <p:cNvPr id="1048676" name="文本占位符 6"/>
          <p:cNvSpPr>
            <a:spLocks noGrp="1"/>
          </p:cNvSpPr>
          <p:nvPr>
            <p:ph type="body" idx="1" hasCustomPrompt="1"/>
            <p:custDataLst>
              <p:tags r:id="rId16"/>
            </p:custDataLst>
          </p:nvPr>
        </p:nvSpPr>
        <p:spPr>
          <a:xfrm>
            <a:off x="4746625" y="5284470"/>
            <a:ext cx="2740660" cy="567055"/>
          </a:xfrm>
          <a:prstGeom prst="round2DiagRect">
            <a:avLst>
              <a:gd name="adj1" fmla="val 0"/>
              <a:gd name="adj2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lt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78" name="日期占位符 3"/>
          <p:cNvSpPr>
            <a:spLocks noGrp="1"/>
          </p:cNvSpPr>
          <p:nvPr>
            <p:ph type="dt" sz="half" idx="10"/>
            <p:custDataLst>
              <p:tags r:id="rId1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0" name="页脚占位符 4"/>
          <p:cNvSpPr>
            <a:spLocks noGrp="1"/>
          </p:cNvSpPr>
          <p:nvPr>
            <p:ph type="ftr" sz="quarter" idx="11"/>
            <p:custDataLst>
              <p:tags r:id="rId1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2" name="灯片编号占位符 5"/>
          <p:cNvSpPr>
            <a:spLocks noGrp="1"/>
          </p:cNvSpPr>
          <p:nvPr>
            <p:ph type="sldNum" sz="quarter" idx="12"/>
            <p:custDataLst>
              <p:tags r:id="rId1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4" name="矩形 8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67" name="图片 72" descr="不同颜色的花  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686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330" y="608330"/>
            <a:ext cx="10968990" cy="70548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仿宋" panose="02010609060101010101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88" name="正文"/>
          <p:cNvSpPr txBox="1">
            <a:spLocks noGrp="1"/>
          </p:cNvSpPr>
          <p:nvPr>
            <p:ph idx="1" hasCustomPrompt="1"/>
            <p:custDataLst>
              <p:tags r:id="rId5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j-ea"/>
                <a:ea typeface="+mj-ea"/>
                <a:cs typeface="仿宋" panose="02010609060101010101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单击此处添加文本</a:t>
            </a:r>
            <a:endParaRPr>
              <a:sym typeface="+mn-ea"/>
            </a:endParaRPr>
          </a:p>
        </p:txBody>
      </p:sp>
      <p:sp>
        <p:nvSpPr>
          <p:cNvPr id="1048690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2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4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696" name="矩形 6"/>
          <p:cNvSpPr/>
          <p:nvPr>
            <p:custDataLst>
              <p:tags r:id="rId1"/>
            </p:custDataLst>
          </p:nvPr>
        </p:nvSpPr>
        <p:spPr>
          <a:xfrm>
            <a:off x="0" y="6370955"/>
            <a:ext cx="12192000" cy="48641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1048698" name="标题 5" descr="7b0a20202020227461726765744d6f64756c65223a20226b6f6e6c696e65666f6e7473220a7d0a"/>
          <p:cNvSpPr txBox="1">
            <a:spLocks noGrp="1"/>
          </p:cNvSpPr>
          <p:nvPr>
            <p:ph type="title" idx="3" hasCustomPrompt="1"/>
            <p:custDataLst>
              <p:tags r:id="rId2"/>
            </p:custDataLst>
          </p:nvPr>
        </p:nvSpPr>
        <p:spPr>
          <a:xfrm>
            <a:off x="685800" y="271780"/>
            <a:ext cx="5461000" cy="1396365"/>
          </a:xfrm>
          <a:prstGeom prst="rect">
            <a:avLst/>
          </a:prstGeom>
          <a:noFill/>
        </p:spPr>
        <p:txBody>
          <a:bodyPr wrap="square" rtlCol="0" anchor="b" anchorCtr="0">
            <a:no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accent1">
                    <a:lumMod val="75000"/>
                  </a:schemeClr>
                </a:solidFill>
                <a:effectLst/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pic>
        <p:nvPicPr>
          <p:cNvPr id="2097169" name="图片 60" descr="不同颜色的花  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t="48205" r="36442"/>
          <a:stretch>
            <a:fillRect/>
          </a:stretch>
        </p:blipFill>
        <p:spPr>
          <a:xfrm rot="1631206">
            <a:off x="8910320" y="-527685"/>
            <a:ext cx="3985260" cy="2016125"/>
          </a:xfrm>
          <a:custGeom>
            <a:gdLst>
              <a:gd name="connsiteX0" fmla="*/ 1 w 4133035"/>
              <a:gd name="connsiteY0" fmla="*/ 1571167 h 2091230"/>
              <a:gd name="connsiteX1" fmla="*/ 3058899 w 4133035"/>
              <a:gd name="connsiteY1" fmla="*/ 0 h 2091230"/>
              <a:gd name="connsiteX2" fmla="*/ 4133035 w 4133035"/>
              <a:gd name="connsiteY2" fmla="*/ 2091230 h 2091230"/>
              <a:gd name="connsiteX3" fmla="*/ 0 w 4133035"/>
              <a:gd name="connsiteY3" fmla="*/ 2091230 h 209123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133034" h="2091230">
                <a:moveTo>
                  <a:pt x="1" y="1571167"/>
                </a:moveTo>
                <a:lnTo>
                  <a:pt x="3058899" y="0"/>
                </a:lnTo>
                <a:lnTo>
                  <a:pt x="4133035" y="2091230"/>
                </a:lnTo>
                <a:lnTo>
                  <a:pt x="0" y="2091230"/>
                </a:lnTo>
                <a:close/>
              </a:path>
            </a:pathLst>
          </a:custGeom>
        </p:spPr>
      </p:pic>
      <p:pic>
        <p:nvPicPr>
          <p:cNvPr id="2097171" name="图片 33" descr="不同颜色的花  描述已自动生成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/>
          <a:srcRect l="45169" r="1742" b="65250"/>
          <a:stretch>
            <a:fillRect/>
          </a:stretch>
        </p:blipFill>
        <p:spPr>
          <a:xfrm rot="1631206">
            <a:off x="-715010" y="5714365"/>
            <a:ext cx="4537710" cy="1844675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00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63DB197-84B0-484E-9C0F-88358ECCB79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2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4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E077DA78-E013-4A8C-AD75-63A150561B10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06" name="矩形 14"/>
          <p:cNvSpPr/>
          <p:nvPr>
            <p:custDataLst>
              <p:tags r:id="rId1"/>
            </p:custDataLst>
          </p:nvPr>
        </p:nvSpPr>
        <p:spPr>
          <a:xfrm flipH="1">
            <a:off x="1074293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1048708" name="矩形 12"/>
          <p:cNvSpPr/>
          <p:nvPr>
            <p:custDataLst>
              <p:tags r:id="rId2"/>
            </p:custDataLst>
          </p:nvPr>
        </p:nvSpPr>
        <p:spPr>
          <a:xfrm flipH="1">
            <a:off x="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73" name="图片 1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5167" t="52578" r="8153" b="16221"/>
          <a:stretch>
            <a:fillRect/>
          </a:stretch>
        </p:blipFill>
        <p:spPr>
          <a:xfrm rot="16200000">
            <a:off x="8063865" y="2663190"/>
            <a:ext cx="6858000" cy="1532890"/>
          </a:xfrm>
          <a:prstGeom prst="rect">
            <a:avLst/>
          </a:prstGeom>
        </p:spPr>
      </p:pic>
      <p:pic>
        <p:nvPicPr>
          <p:cNvPr id="2097175" name="图片 17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/>
          <a:srcRect l="3313" t="57064" r="2445" b="7999"/>
          <a:stretch>
            <a:fillRect/>
          </a:stretch>
        </p:blipFill>
        <p:spPr>
          <a:xfrm rot="5400000">
            <a:off x="-2519680" y="2520315"/>
            <a:ext cx="6546850" cy="1506855"/>
          </a:xfrm>
          <a:prstGeom prst="rect">
            <a:avLst/>
          </a:prstGeom>
        </p:spPr>
      </p:pic>
      <p:pic>
        <p:nvPicPr>
          <p:cNvPr id="2097177" name="图片 10" descr="背景图案  中度可信度描述已自动生成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rcRect l="28712"/>
          <a:stretch>
            <a:fillRect/>
          </a:stretch>
        </p:blipFill>
        <p:spPr>
          <a:xfrm rot="5400000">
            <a:off x="10835102" y="139401"/>
            <a:ext cx="1343598" cy="1064796"/>
          </a:xfrm>
          <a:custGeom>
            <a:gdLst>
              <a:gd name="connsiteX0" fmla="*/ 0 w 1343598"/>
              <a:gd name="connsiteY0" fmla="*/ 1064796 h 1064796"/>
              <a:gd name="connsiteX1" fmla="*/ 0 w 1343598"/>
              <a:gd name="connsiteY1" fmla="*/ 0 h 1064796"/>
              <a:gd name="connsiteX2" fmla="*/ 1343598 w 1343598"/>
              <a:gd name="connsiteY2" fmla="*/ 0 h 1064796"/>
              <a:gd name="connsiteX3" fmla="*/ 1343598 w 1343598"/>
              <a:gd name="connsiteY3" fmla="*/ 1064796 h 10647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343598" h="1064796">
                <a:moveTo>
                  <a:pt x="0" y="1064796"/>
                </a:moveTo>
                <a:lnTo>
                  <a:pt x="0" y="0"/>
                </a:lnTo>
                <a:lnTo>
                  <a:pt x="1343598" y="0"/>
                </a:lnTo>
                <a:lnTo>
                  <a:pt x="1343598" y="1064796"/>
                </a:lnTo>
                <a:close/>
              </a:path>
            </a:pathLst>
          </a:custGeom>
        </p:spPr>
      </p:pic>
      <p:pic>
        <p:nvPicPr>
          <p:cNvPr id="2097179" name="图片 13" descr="桌子上放着许多花  中度可信度描述已自动生成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/>
          <a:srcRect l="3815"/>
          <a:stretch>
            <a:fillRect/>
          </a:stretch>
        </p:blipFill>
        <p:spPr>
          <a:xfrm rot="5400000">
            <a:off x="10092055" y="-44450"/>
            <a:ext cx="1697355" cy="1831975"/>
          </a:xfrm>
          <a:custGeom>
            <a:gdLst>
              <a:gd name="connsiteX0" fmla="*/ 0 w 1720041"/>
              <a:gd name="connsiteY0" fmla="*/ 1832020 h 1832020"/>
              <a:gd name="connsiteX1" fmla="*/ 0 w 1720041"/>
              <a:gd name="connsiteY1" fmla="*/ 0 h 1832020"/>
              <a:gd name="connsiteX2" fmla="*/ 1720041 w 1720041"/>
              <a:gd name="connsiteY2" fmla="*/ 0 h 1832020"/>
              <a:gd name="connsiteX3" fmla="*/ 1720041 w 1720041"/>
              <a:gd name="connsiteY3" fmla="*/ 1832020 h 18320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720040" h="1832019">
                <a:moveTo>
                  <a:pt x="0" y="1832020"/>
                </a:moveTo>
                <a:lnTo>
                  <a:pt x="0" y="0"/>
                </a:lnTo>
                <a:lnTo>
                  <a:pt x="1720041" y="0"/>
                </a:lnTo>
                <a:lnTo>
                  <a:pt x="1720041" y="1832020"/>
                </a:lnTo>
                <a:close/>
              </a:path>
            </a:pathLst>
          </a:custGeom>
        </p:spPr>
      </p:pic>
      <p:sp>
        <p:nvSpPr>
          <p:cNvPr id="1048710" name="标题 9"/>
          <p:cNvSpPr txBox="1">
            <a:spLocks noGrp="1"/>
          </p:cNvSpPr>
          <p:nvPr>
            <p:ph type="title" idx="4" hasCustomPrompt="1"/>
            <p:custDataLst>
              <p:tags r:id="rId10"/>
            </p:custDataLst>
          </p:nvPr>
        </p:nvSpPr>
        <p:spPr>
          <a:xfrm>
            <a:off x="3739515" y="3666490"/>
            <a:ext cx="4823460" cy="2073910"/>
          </a:xfrm>
          <a:prstGeom prst="rect">
            <a:avLst/>
          </a:prstGeom>
          <a:noFill/>
        </p:spPr>
        <p:txBody>
          <a:bodyPr wrap="square">
            <a:normAutofit/>
          </a:bodyPr>
          <a:lstStyle>
            <a:lvl1pPr marL="0" marR="0" algn="ctr" defTabSz="914400" rtl="0" eaLnBrk="1" fontAlgn="ctr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0" normalizeH="0" baseline="0" noProof="1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ctr" fontAlgn="ctr">
              <a:lnSpc>
                <a:spcPct val="100000"/>
              </a:lnSpc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712" name="文本占位符 8"/>
          <p:cNvSpPr txBox="1">
            <a:spLocks noGrp="1"/>
          </p:cNvSpPr>
          <p:nvPr>
            <p:ph type="body" idx="3" hasCustomPrompt="1"/>
            <p:custDataLst>
              <p:tags r:id="rId11"/>
            </p:custDataLst>
          </p:nvPr>
        </p:nvSpPr>
        <p:spPr>
          <a:xfrm>
            <a:off x="3740785" y="1182370"/>
            <a:ext cx="4820920" cy="2487930"/>
          </a:xfrm>
          <a:prstGeom prst="rect">
            <a:avLst/>
          </a:prstGeom>
          <a:noFill/>
        </p:spPr>
        <p:txBody>
          <a:bodyPr wrap="square" rtlCol="0" anchor="b" anchorCtr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0000" b="1" i="0" u="none" strike="noStrike" kern="1200" cap="none" spc="0" normalizeH="0" baseline="0" noProof="1">
                <a:solidFill>
                  <a:schemeClr val="accent1">
                    <a:alpha val="70000"/>
                  </a:schemeClr>
                </a:solidFill>
                <a:latin typeface="+mj-ea"/>
                <a:ea typeface="+mj-ea"/>
                <a:cs typeface="仿宋" panose="02010609060101010101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节编号</a:t>
            </a:r>
            <a:endParaRPr>
              <a:sym typeface="+mn-ea"/>
            </a:endParaRPr>
          </a:p>
        </p:txBody>
      </p:sp>
      <p:pic>
        <p:nvPicPr>
          <p:cNvPr id="2097181" name="VCG41N473513072" descr="图片包含 游戏机, 动物, 花, 珊瑚  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 rot="5400000">
            <a:off x="323850" y="5396865"/>
            <a:ext cx="1442085" cy="1479550"/>
          </a:xfrm>
          <a:prstGeom prst="rect">
            <a:avLst/>
          </a:prstGeom>
        </p:spPr>
      </p:pic>
      <p:pic>
        <p:nvPicPr>
          <p:cNvPr id="2097183" name="图片 6" descr="图片包含 昆虫, 动物, 游戏机  描述已自动生成"/>
          <p:cNvPicPr>
            <a:picLocks noChangeAspect="1"/>
          </p:cNvPicPr>
          <p:nvPr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>
            <a:off x="10196830" y="3087370"/>
            <a:ext cx="1533525" cy="1501775"/>
          </a:xfrm>
          <a:prstGeom prst="rect">
            <a:avLst/>
          </a:prstGeom>
        </p:spPr>
      </p:pic>
      <p:sp>
        <p:nvSpPr>
          <p:cNvPr id="1048714" name="日期占位符 3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6" name="页脚占位符 4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8" name="灯片编号占位符 5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20" name="矩形 10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85" name="图片 72" descr="不同颜色的花  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22" name="正文"/>
          <p:cNvSpPr txBox="1">
            <a:spLocks noGrp="1"/>
          </p:cNvSpPr>
          <p:nvPr>
            <p:ph idx="3" hasCustomPrompt="1"/>
            <p:custDataLst>
              <p:tags r:id="rId4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单击此处添加文本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4" name="正文"/>
          <p:cNvSpPr txBox="1">
            <a:spLocks noGrp="1"/>
          </p:cNvSpPr>
          <p:nvPr>
            <p:ph idx="2" hasCustomPrompt="1"/>
            <p:custDataLst>
              <p:tags r:id="rId5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单击此处添加文本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6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>
                    <a:lumMod val="75000"/>
                  </a:schemeClr>
                </a:solidFill>
                <a:latin typeface="+mn-ea"/>
                <a:ea typeface="+mn-ea"/>
                <a:cs typeface="仿宋" panose="02010609060101010101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8" name="日期占位符 4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5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6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矩形 14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87" name="图片 72" descr="不同颜色的花  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36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>
                    <a:lumMod val="75000"/>
                  </a:schemeClr>
                </a:solidFill>
                <a:latin typeface="+mn-ea"/>
                <a:ea typeface="+mn-ea"/>
                <a:cs typeface="仿宋" panose="02010609060101010101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8" name="正文"/>
          <p:cNvSpPr txBox="1">
            <a:spLocks noGrp="1"/>
          </p:cNvSpPr>
          <p:nvPr>
            <p:ph idx="4"/>
            <p:custDataLst>
              <p:tags r:id="rId5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7965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n-ea"/>
                <a:ea typeface="+mn-ea"/>
                <a:cs typeface="仿宋" panose="02010609060101010101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indent="-227965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indent="-227965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indent="-227965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indent="-227965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indent="-227965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0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235200" y="1429200"/>
            <a:ext cx="5342400" cy="41783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dk1">
                    <a:lumMod val="85000"/>
                    <a:lumOff val="15000"/>
                  </a:schemeClr>
                </a:solidFill>
                <a:latin typeface="+mn-ea"/>
                <a:ea typeface="+mn-ea"/>
                <a:cs typeface="仿宋" panose="0201060906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2" name="正文"/>
          <p:cNvSpPr txBox="1">
            <a:spLocks noGrp="1"/>
          </p:cNvSpPr>
          <p:nvPr>
            <p:ph idx="2"/>
            <p:custDataLst>
              <p:tags r:id="rId7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7965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n-ea"/>
                <a:ea typeface="+mn-ea"/>
                <a:cs typeface="仿宋" panose="02010609060101010101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indent="-227965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indent="-227965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indent="-227965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indent="-227965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indent="-227965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4" name="标题"/>
          <p:cNvSpPr txBox="1">
            <a:spLocks noGrp="1"/>
          </p:cNvSpPr>
          <p:nvPr>
            <p:ph type="title" idx="1"/>
            <p:custDataLst>
              <p:tags r:id="rId8"/>
            </p:custDataLst>
          </p:nvPr>
        </p:nvSpPr>
        <p:spPr>
          <a:xfrm>
            <a:off x="608400" y="1429200"/>
            <a:ext cx="5342400" cy="41783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dk1">
                    <a:lumMod val="85000"/>
                    <a:lumOff val="15000"/>
                  </a:schemeClr>
                </a:solidFill>
                <a:latin typeface="+mn-ea"/>
                <a:ea typeface="+mn-ea"/>
                <a:cs typeface="仿宋" panose="0201060906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6" name="日期占位符 6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7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8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52" name="矩形 6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89" name="图片 72" descr="不同颜色的花  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54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仿宋" panose="02010609060101010101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6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91" name="图片 72" descr="不同颜色的花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62" name="矩形 7"/>
          <p:cNvSpPr/>
          <p:nvPr>
            <p:custDataLst>
              <p:tags r:id="rId3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1048764" name="日期占位符 1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2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3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矩形 7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93" name="图片 72" descr="不同颜色的花  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72" name="正文"/>
          <p:cNvSpPr txBox="1">
            <a:spLocks noGrp="1"/>
          </p:cNvSpPr>
          <p:nvPr>
            <p:ph idx="1"/>
            <p:custDataLst>
              <p:tags r:id="rId4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n-ea"/>
                <a:ea typeface="+mn-ea"/>
                <a:cs typeface="仿宋" panose="02010609060101010101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7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80" name="矩形 7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95" name="图片 72" descr="不同颜色的花  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82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仿宋" panose="02010609060101010101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84" name="副标题"/>
          <p:cNvSpPr txBox="1"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608400" y="1324800"/>
            <a:ext cx="10969200" cy="41783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dk1">
                    <a:lumMod val="75000"/>
                    <a:lumOff val="25000"/>
                  </a:schemeClr>
                </a:solidFill>
                <a:latin typeface="+mj-ea"/>
                <a:ea typeface="+mj-ea"/>
                <a:cs typeface="仿宋" panose="02010609060101010101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86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0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792" name="矩形 14"/>
          <p:cNvSpPr/>
          <p:nvPr>
            <p:custDataLst>
              <p:tags r:id="rId1"/>
            </p:custDataLst>
          </p:nvPr>
        </p:nvSpPr>
        <p:spPr>
          <a:xfrm flipH="1">
            <a:off x="1074293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1048794" name="矩形 12"/>
          <p:cNvSpPr/>
          <p:nvPr>
            <p:custDataLst>
              <p:tags r:id="rId2"/>
            </p:custDataLst>
          </p:nvPr>
        </p:nvSpPr>
        <p:spPr>
          <a:xfrm flipH="1">
            <a:off x="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97" name="图片 1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5167" t="52578" r="8153" b="16221"/>
          <a:stretch>
            <a:fillRect/>
          </a:stretch>
        </p:blipFill>
        <p:spPr>
          <a:xfrm rot="16200000">
            <a:off x="8063865" y="2663190"/>
            <a:ext cx="6858000" cy="1532890"/>
          </a:xfrm>
          <a:prstGeom prst="rect">
            <a:avLst/>
          </a:prstGeom>
        </p:spPr>
      </p:pic>
      <p:pic>
        <p:nvPicPr>
          <p:cNvPr id="2097199" name="图片 17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/>
          <a:srcRect l="3313" t="57064" r="2445" b="7999"/>
          <a:stretch>
            <a:fillRect/>
          </a:stretch>
        </p:blipFill>
        <p:spPr>
          <a:xfrm rot="5400000">
            <a:off x="-2519680" y="2520315"/>
            <a:ext cx="6546850" cy="1506855"/>
          </a:xfrm>
          <a:prstGeom prst="rect">
            <a:avLst/>
          </a:prstGeom>
        </p:spPr>
      </p:pic>
      <p:pic>
        <p:nvPicPr>
          <p:cNvPr id="2097201" name="图片 9" descr="背景图案  中度可信度描述已自动生成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rcRect l="28712"/>
          <a:stretch>
            <a:fillRect/>
          </a:stretch>
        </p:blipFill>
        <p:spPr>
          <a:xfrm rot="5400000">
            <a:off x="10835102" y="139401"/>
            <a:ext cx="1343598" cy="1064796"/>
          </a:xfrm>
          <a:custGeom>
            <a:gdLst>
              <a:gd name="connsiteX0" fmla="*/ 0 w 1343598"/>
              <a:gd name="connsiteY0" fmla="*/ 1064796 h 1064796"/>
              <a:gd name="connsiteX1" fmla="*/ 0 w 1343598"/>
              <a:gd name="connsiteY1" fmla="*/ 0 h 1064796"/>
              <a:gd name="connsiteX2" fmla="*/ 1343598 w 1343598"/>
              <a:gd name="connsiteY2" fmla="*/ 0 h 1064796"/>
              <a:gd name="connsiteX3" fmla="*/ 1343598 w 1343598"/>
              <a:gd name="connsiteY3" fmla="*/ 1064796 h 10647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343598" h="1064796">
                <a:moveTo>
                  <a:pt x="0" y="1064796"/>
                </a:moveTo>
                <a:lnTo>
                  <a:pt x="0" y="0"/>
                </a:lnTo>
                <a:lnTo>
                  <a:pt x="1343598" y="0"/>
                </a:lnTo>
                <a:lnTo>
                  <a:pt x="1343598" y="1064796"/>
                </a:lnTo>
                <a:close/>
              </a:path>
            </a:pathLst>
          </a:custGeom>
        </p:spPr>
      </p:pic>
      <p:pic>
        <p:nvPicPr>
          <p:cNvPr id="2097203" name="图片 13" descr="桌子上放着许多花  中度可信度描述已自动生成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/>
          <a:srcRect l="3815"/>
          <a:stretch>
            <a:fillRect/>
          </a:stretch>
        </p:blipFill>
        <p:spPr>
          <a:xfrm rot="5400000">
            <a:off x="10092055" y="-44450"/>
            <a:ext cx="1697355" cy="1831975"/>
          </a:xfrm>
          <a:custGeom>
            <a:gdLst>
              <a:gd name="connsiteX0" fmla="*/ 0 w 1720041"/>
              <a:gd name="connsiteY0" fmla="*/ 1832020 h 1832020"/>
              <a:gd name="connsiteX1" fmla="*/ 0 w 1720041"/>
              <a:gd name="connsiteY1" fmla="*/ 0 h 1832020"/>
              <a:gd name="connsiteX2" fmla="*/ 1720041 w 1720041"/>
              <a:gd name="connsiteY2" fmla="*/ 0 h 1832020"/>
              <a:gd name="connsiteX3" fmla="*/ 1720041 w 1720041"/>
              <a:gd name="connsiteY3" fmla="*/ 1832020 h 18320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720040" h="1832019">
                <a:moveTo>
                  <a:pt x="0" y="1832020"/>
                </a:moveTo>
                <a:lnTo>
                  <a:pt x="0" y="0"/>
                </a:lnTo>
                <a:lnTo>
                  <a:pt x="1720041" y="0"/>
                </a:lnTo>
                <a:lnTo>
                  <a:pt x="1720041" y="1832020"/>
                </a:lnTo>
                <a:close/>
              </a:path>
            </a:pathLst>
          </a:custGeom>
        </p:spPr>
      </p:pic>
      <p:sp>
        <p:nvSpPr>
          <p:cNvPr id="1048796" name="标题 8"/>
          <p:cNvSpPr txBox="1">
            <a:spLocks noGrp="1"/>
          </p:cNvSpPr>
          <p:nvPr>
            <p:ph type="title" idx="4" hasCustomPrompt="1"/>
            <p:custDataLst>
              <p:tags r:id="rId10"/>
            </p:custDataLst>
          </p:nvPr>
        </p:nvSpPr>
        <p:spPr>
          <a:xfrm>
            <a:off x="2757805" y="1012190"/>
            <a:ext cx="6718935" cy="2505075"/>
          </a:xfrm>
          <a:prstGeom prst="rect">
            <a:avLst/>
          </a:prstGeom>
          <a:noFill/>
        </p:spPr>
        <p:txBody>
          <a:bodyPr vert="horz" wrap="square" anchor="b" anchorCtr="0">
            <a:noAutofit/>
          </a:bodyPr>
          <a:lstStyle>
            <a:lvl1pPr marL="0" marR="0" algn="ctr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lnSpc>
                <a:spcPct val="120000"/>
              </a:lnSpc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pic>
        <p:nvPicPr>
          <p:cNvPr id="2097205" name="VCG41N473513072" descr="图片包含 游戏机, 动物, 花, 珊瑚  描述已自动生成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 rot="5400000">
            <a:off x="598805" y="5396865"/>
            <a:ext cx="1442085" cy="1479550"/>
          </a:xfrm>
          <a:prstGeom prst="rect">
            <a:avLst/>
          </a:prstGeom>
        </p:spPr>
      </p:pic>
      <p:pic>
        <p:nvPicPr>
          <p:cNvPr id="2097207" name="图片 7" descr="图片包含 昆虫, 动物, 游戏机  描述已自动生成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9945370" y="3087370"/>
            <a:ext cx="1533525" cy="1501775"/>
          </a:xfrm>
          <a:prstGeom prst="rect">
            <a:avLst/>
          </a:prstGeom>
        </p:spPr>
      </p:pic>
      <p:sp>
        <p:nvSpPr>
          <p:cNvPr id="1048798" name="文本占位符 6"/>
          <p:cNvSpPr>
            <a:spLocks noGrp="1"/>
          </p:cNvSpPr>
          <p:nvPr>
            <p:ph type="body" idx="1" hasCustomPrompt="1"/>
            <p:custDataLst>
              <p:tags r:id="rId15"/>
            </p:custDataLst>
          </p:nvPr>
        </p:nvSpPr>
        <p:spPr>
          <a:xfrm>
            <a:off x="4746625" y="4359910"/>
            <a:ext cx="2740660" cy="567055"/>
          </a:xfrm>
          <a:prstGeom prst="round2DiagRect">
            <a:avLst>
              <a:gd name="adj1" fmla="val 0"/>
              <a:gd name="adj2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lt1"/>
                </a:solidFill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800" name="日期占位符 3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2" name="页脚占位符 4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04" name="灯片编号占位符 5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97.xml" /><Relationship Id="rId13" Type="http://schemas.openxmlformats.org/officeDocument/2006/relationships/image" Target="../media/image6.png" /><Relationship Id="rId14" Type="http://schemas.openxmlformats.org/officeDocument/2006/relationships/tags" Target="../tags/tag98.xml" /><Relationship Id="rId15" Type="http://schemas.openxmlformats.org/officeDocument/2006/relationships/tags" Target="../tags/tag99.xml" /><Relationship Id="rId16" Type="http://schemas.openxmlformats.org/officeDocument/2006/relationships/tags" Target="../tags/tag100.xml" /><Relationship Id="rId17" Type="http://schemas.openxmlformats.org/officeDocument/2006/relationships/tags" Target="../tags/tag101.xml" /><Relationship Id="rId18" Type="http://schemas.openxmlformats.org/officeDocument/2006/relationships/tags" Target="../tags/tag102.xml" /><Relationship Id="rId19" Type="http://schemas.openxmlformats.org/officeDocument/2006/relationships/tags" Target="../tags/tag103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04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矩形 6"/>
          <p:cNvSpPr/>
          <p:nvPr>
            <p:custDataLst>
              <p:tags r:id="rId12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53" name="图片 72" descr="不同颜色的花  描述已自动生成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656" name="日期占位符 2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页脚占位符 3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0" name="灯片编号占位符 4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标题占位符 1"/>
          <p:cNvSpPr>
            <a:spLocks noGrp="1"/>
          </p:cNvSpPr>
          <p:nvPr>
            <p:ph type="title"/>
            <p:custDataLst>
              <p:tags r:id="rId18"/>
            </p:custDataLst>
          </p:nvPr>
        </p:nvSpPr>
        <p:spPr>
          <a:xfrm>
            <a:off x="838200" y="365125"/>
            <a:ext cx="10515600" cy="773393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algn="ctr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文本占位符 7"/>
          <p:cNvSpPr>
            <a:spLocks noGrp="1"/>
          </p:cNvSpPr>
          <p:nvPr>
            <p:ph type="body" idx="1"/>
            <p:custDataLst>
              <p:tags r:id="rId19"/>
            </p:custDataLst>
          </p:nvPr>
        </p:nvSpPr>
        <p:spPr>
          <a:xfrm>
            <a:off x="838200" y="1297268"/>
            <a:ext cx="10515600" cy="487969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Char char="●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har char="●"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har char="●"/>
            </a:pPr>
            <a:r>
              <a:rPr lang="zh-CN" altLang="en-US"/>
              <a:t>三级</a:t>
            </a:r>
            <a:endParaRPr lang="zh-CN" altLang="en-US"/>
          </a:p>
          <a:p>
            <a:pPr marR="0" lvl="3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</a:pPr>
            <a:r>
              <a:rPr lang="zh-CN" altLang="en-US"/>
              <a:t>四级</a:t>
            </a:r>
            <a:endParaRPr lang="zh-CN" altLang="en-US"/>
          </a:p>
          <a:p>
            <a:pPr marR="0" lvl="4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accent2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7912" r:id="rId2"/>
    <p:sldLayoutId id="2147497913" r:id="rId3"/>
    <p:sldLayoutId id="2147497914" r:id="rId4"/>
    <p:sldLayoutId id="2147497915" r:id="rId5"/>
    <p:sldLayoutId id="2147497916" r:id="rId6"/>
    <p:sldLayoutId id="2147497917" r:id="rId7"/>
    <p:sldLayoutId id="2147497918" r:id="rId8"/>
    <p:sldLayoutId id="2147497919" r:id="rId9"/>
    <p:sldLayoutId id="2147497920" r:id="rId10"/>
    <p:sldLayoutId id="2147497921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600" b="1" i="0" u="none" strike="noStrike" kern="1200" cap="none" spc="300" normalizeH="0" baseline="0" smtClean="0">
          <a:ln>
            <a:noFill/>
            <a:prstDash val="sysDot"/>
          </a:ln>
          <a:solidFill>
            <a:schemeClr val="accent1">
              <a:lumMod val="75000"/>
            </a:schemeClr>
          </a:solidFill>
          <a:latin typeface="+mj-ea"/>
          <a:ea typeface="+mj-ea"/>
          <a:cs typeface="微软雅黑" panose="020b0503020204020204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dk1">
              <a:lumMod val="75000"/>
              <a:lumOff val="25000"/>
            </a:schemeClr>
          </a:solidFill>
          <a:latin typeface="+mj-ea"/>
          <a:ea typeface="+mj-ea"/>
          <a:cs typeface="微软雅黑" panose="020b0503020204020204" charset="-122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j-ea"/>
          <a:ea typeface="+mj-ea"/>
          <a:cs typeface="微软雅黑" panose="020b0503020204020204" charset="-122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j-ea"/>
          <a:ea typeface="+mj-ea"/>
          <a:cs typeface="微软雅黑" panose="020b0503020204020204" charset="-122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j-ea"/>
          <a:ea typeface="+mj-ea"/>
          <a:cs typeface="微软雅黑" panose="020b0503020204020204" charset="-122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j-ea"/>
          <a:ea typeface="+mj-ea"/>
          <a:cs typeface="微软雅黑" panose="020b050302020402020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05.xml" /><Relationship Id="rId4" Type="http://schemas.openxmlformats.org/officeDocument/2006/relationships/tags" Target="../tags/tag106.xml" /><Relationship Id="rId5" Type="http://schemas.openxmlformats.org/officeDocument/2006/relationships/tags" Target="../tags/tag107.xml" /><Relationship Id="rId6" Type="http://schemas.openxmlformats.org/officeDocument/2006/relationships/tags" Target="../tags/tag10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17.xml" /><Relationship Id="rId11" Type="http://schemas.openxmlformats.org/officeDocument/2006/relationships/tags" Target="../tags/tag118.xml" /><Relationship Id="rId12" Type="http://schemas.openxmlformats.org/officeDocument/2006/relationships/tags" Target="../tags/tag119.xml" /><Relationship Id="rId13" Type="http://schemas.openxmlformats.org/officeDocument/2006/relationships/tags" Target="../tags/tag120.xml" /><Relationship Id="rId14" Type="http://schemas.openxmlformats.org/officeDocument/2006/relationships/tags" Target="../tags/tag121.xml" /><Relationship Id="rId15" Type="http://schemas.openxmlformats.org/officeDocument/2006/relationships/tags" Target="../tags/tag122.xml" /><Relationship Id="rId16" Type="http://schemas.openxmlformats.org/officeDocument/2006/relationships/tags" Target="../tags/tag123.xml" /><Relationship Id="rId17" Type="http://schemas.openxmlformats.org/officeDocument/2006/relationships/tags" Target="../tags/tag124.xml" /><Relationship Id="rId18" Type="http://schemas.openxmlformats.org/officeDocument/2006/relationships/tags" Target="../tags/tag125.xml" /><Relationship Id="rId2" Type="http://schemas.openxmlformats.org/officeDocument/2006/relationships/tags" Target="../tags/tag109.xml" /><Relationship Id="rId3" Type="http://schemas.openxmlformats.org/officeDocument/2006/relationships/tags" Target="../tags/tag110.xml" /><Relationship Id="rId4" Type="http://schemas.openxmlformats.org/officeDocument/2006/relationships/tags" Target="../tags/tag111.xml" /><Relationship Id="rId5" Type="http://schemas.openxmlformats.org/officeDocument/2006/relationships/tags" Target="../tags/tag112.xml" /><Relationship Id="rId6" Type="http://schemas.openxmlformats.org/officeDocument/2006/relationships/tags" Target="../tags/tag113.xml" /><Relationship Id="rId7" Type="http://schemas.openxmlformats.org/officeDocument/2006/relationships/tags" Target="../tags/tag114.xml" /><Relationship Id="rId8" Type="http://schemas.openxmlformats.org/officeDocument/2006/relationships/tags" Target="../tags/tag115.xml" /><Relationship Id="rId9" Type="http://schemas.openxmlformats.org/officeDocument/2006/relationships/tags" Target="../tags/tag11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6.xml" /><Relationship Id="rId3" Type="http://schemas.openxmlformats.org/officeDocument/2006/relationships/tags" Target="../tags/tag127.xml" /><Relationship Id="rId4" Type="http://schemas.openxmlformats.org/officeDocument/2006/relationships/tags" Target="../tags/tag128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7.xml" /><Relationship Id="rId11" Type="http://schemas.openxmlformats.org/officeDocument/2006/relationships/tags" Target="../tags/tag138.xml" /><Relationship Id="rId12" Type="http://schemas.openxmlformats.org/officeDocument/2006/relationships/tags" Target="../tags/tag139.xml" /><Relationship Id="rId13" Type="http://schemas.openxmlformats.org/officeDocument/2006/relationships/tags" Target="../tags/tag140.xml" /><Relationship Id="rId2" Type="http://schemas.openxmlformats.org/officeDocument/2006/relationships/tags" Target="../tags/tag129.xml" /><Relationship Id="rId3" Type="http://schemas.openxmlformats.org/officeDocument/2006/relationships/tags" Target="../tags/tag130.xml" /><Relationship Id="rId4" Type="http://schemas.openxmlformats.org/officeDocument/2006/relationships/tags" Target="../tags/tag131.xml" /><Relationship Id="rId5" Type="http://schemas.openxmlformats.org/officeDocument/2006/relationships/tags" Target="../tags/tag132.xml" /><Relationship Id="rId6" Type="http://schemas.openxmlformats.org/officeDocument/2006/relationships/tags" Target="../tags/tag133.xml" /><Relationship Id="rId7" Type="http://schemas.openxmlformats.org/officeDocument/2006/relationships/tags" Target="../tags/tag134.xml" /><Relationship Id="rId8" Type="http://schemas.openxmlformats.org/officeDocument/2006/relationships/tags" Target="../tags/tag135.xml" /><Relationship Id="rId9" Type="http://schemas.openxmlformats.org/officeDocument/2006/relationships/tags" Target="../tags/tag136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9.xml" /><Relationship Id="rId11" Type="http://schemas.openxmlformats.org/officeDocument/2006/relationships/tags" Target="../tags/tag150.xml" /><Relationship Id="rId12" Type="http://schemas.openxmlformats.org/officeDocument/2006/relationships/tags" Target="../tags/tag151.xml" /><Relationship Id="rId13" Type="http://schemas.openxmlformats.org/officeDocument/2006/relationships/tags" Target="../tags/tag152.xml" /><Relationship Id="rId2" Type="http://schemas.openxmlformats.org/officeDocument/2006/relationships/tags" Target="../tags/tag141.xml" /><Relationship Id="rId3" Type="http://schemas.openxmlformats.org/officeDocument/2006/relationships/tags" Target="../tags/tag142.xml" /><Relationship Id="rId4" Type="http://schemas.openxmlformats.org/officeDocument/2006/relationships/tags" Target="../tags/tag143.xml" /><Relationship Id="rId5" Type="http://schemas.openxmlformats.org/officeDocument/2006/relationships/tags" Target="../tags/tag144.xml" /><Relationship Id="rId6" Type="http://schemas.openxmlformats.org/officeDocument/2006/relationships/tags" Target="../tags/tag145.xml" /><Relationship Id="rId7" Type="http://schemas.openxmlformats.org/officeDocument/2006/relationships/tags" Target="../tags/tag146.xml" /><Relationship Id="rId8" Type="http://schemas.openxmlformats.org/officeDocument/2006/relationships/tags" Target="../tags/tag147.xml" /><Relationship Id="rId9" Type="http://schemas.openxmlformats.org/officeDocument/2006/relationships/tags" Target="../tags/tag14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1.xml" /><Relationship Id="rId11" Type="http://schemas.openxmlformats.org/officeDocument/2006/relationships/tags" Target="../tags/tag162.xml" /><Relationship Id="rId12" Type="http://schemas.openxmlformats.org/officeDocument/2006/relationships/tags" Target="../tags/tag163.xml" /><Relationship Id="rId13" Type="http://schemas.openxmlformats.org/officeDocument/2006/relationships/tags" Target="../tags/tag164.xml" /><Relationship Id="rId2" Type="http://schemas.openxmlformats.org/officeDocument/2006/relationships/tags" Target="../tags/tag153.xml" /><Relationship Id="rId3" Type="http://schemas.openxmlformats.org/officeDocument/2006/relationships/tags" Target="../tags/tag154.xml" /><Relationship Id="rId4" Type="http://schemas.openxmlformats.org/officeDocument/2006/relationships/tags" Target="../tags/tag155.xml" /><Relationship Id="rId5" Type="http://schemas.openxmlformats.org/officeDocument/2006/relationships/tags" Target="../tags/tag156.xml" /><Relationship Id="rId6" Type="http://schemas.openxmlformats.org/officeDocument/2006/relationships/tags" Target="../tags/tag157.xml" /><Relationship Id="rId7" Type="http://schemas.openxmlformats.org/officeDocument/2006/relationships/tags" Target="../tags/tag158.xml" /><Relationship Id="rId8" Type="http://schemas.openxmlformats.org/officeDocument/2006/relationships/tags" Target="../tags/tag159.xml" /><Relationship Id="rId9" Type="http://schemas.openxmlformats.org/officeDocument/2006/relationships/tags" Target="../tags/tag160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47003110002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 1"/>
          <p:cNvSpPr>
            <a:spLocks noGrp="1"/>
          </p:cNvSpPr>
          <p:nvPr>
            <p:ph type="title" idx="5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写人文章群文阅读教学设计</a:t>
            </a:r>
            <a:endParaRPr lang="zh-CN" altLang="en-US"/>
          </a:p>
        </p:txBody>
      </p:sp>
      <p:sp>
        <p:nvSpPr>
          <p:cNvPr id="1048650" name="文本占位符 6"/>
          <p:cNvSpPr>
            <a:spLocks noGrp="1"/>
          </p:cNvSpPr>
          <p:nvPr>
            <p:ph type="body" idx="4"/>
            <p:custDataLst>
              <p:tags r:id="rId4"/>
            </p:custDataLst>
          </p:nvPr>
        </p:nvSpPr>
        <p:spPr>
          <a:xfrm>
            <a:off x="2757170" y="4084955"/>
            <a:ext cx="6719570" cy="352425"/>
          </a:xfrm>
        </p:spPr>
        <p:txBody>
          <a:bodyPr/>
          <a:lstStyle/>
          <a:p>
            <a:r>
              <a:rPr lang="zh-CN" altLang="en-US"/>
              <a:t>XXX,a click to unlimited possibilities</a:t>
            </a:r>
            <a:endParaRPr lang="zh-CN" altLang="en-US"/>
          </a:p>
        </p:txBody>
      </p:sp>
      <p:sp>
        <p:nvSpPr>
          <p:cNvPr id="1048652" name="文本占位符 8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汇报人：</a:t>
            </a:r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XXX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22" name="标题 1"/>
          <p:cNvSpPr>
            <a:spLocks noGrp="1"/>
          </p:cNvSpPr>
          <p:nvPr>
            <p:ph type="title" idx="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24" name="圆角矩形 11"/>
          <p:cNvSpPr/>
          <p:nvPr>
            <p:custDataLst>
              <p:tags r:id="rId3"/>
            </p:custDataLst>
          </p:nvPr>
        </p:nvSpPr>
        <p:spPr>
          <a:xfrm>
            <a:off x="1069975" y="2065020"/>
            <a:ext cx="4965065" cy="7747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826" name="对角圆角矩形 14"/>
          <p:cNvSpPr/>
          <p:nvPr>
            <p:custDataLst>
              <p:tags r:id="rId4"/>
            </p:custDataLst>
          </p:nvPr>
        </p:nvSpPr>
        <p:spPr>
          <a:xfrm flipH="1">
            <a:off x="842645" y="2054860"/>
            <a:ext cx="991870" cy="791845"/>
          </a:xfrm>
          <a:prstGeom prst="round2DiagRect">
            <a:avLst>
              <a:gd name="adj1" fmla="val 47222"/>
              <a:gd name="adj2" fmla="val 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01</a:t>
            </a:r>
            <a:endParaRPr lang="zh-CN" altLang="en-US" b="1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28" name="TextBox 8"/>
          <p:cNvSpPr txBox="1"/>
          <p:nvPr>
            <p:custDataLst>
              <p:tags r:id="rId5"/>
            </p:custDataLst>
          </p:nvPr>
        </p:nvSpPr>
        <p:spPr>
          <a:xfrm>
            <a:off x="1967230" y="2252980"/>
            <a:ext cx="4067810" cy="398780"/>
          </a:xfrm>
          <a:prstGeom prst="rect">
            <a:avLst/>
          </a:prstGeom>
          <a:noFill/>
        </p:spPr>
        <p:txBody>
          <a:bodyPr wrap="square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00000"/>
              </a:lnSpc>
            </a:pPr>
            <a:r>
              <a:rPr lang="zh-CN" altLang="en-US" sz="2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教学目标</a:t>
            </a:r>
            <a:endParaRPr lang="zh-CN" altLang="en-US" sz="20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30" name="圆角矩形 16"/>
          <p:cNvSpPr/>
          <p:nvPr>
            <p:custDataLst>
              <p:tags r:id="rId6"/>
            </p:custDataLst>
          </p:nvPr>
        </p:nvSpPr>
        <p:spPr>
          <a:xfrm>
            <a:off x="6868160" y="2065020"/>
            <a:ext cx="4965065" cy="7747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832" name="对角圆角矩形 18"/>
          <p:cNvSpPr/>
          <p:nvPr>
            <p:custDataLst>
              <p:tags r:id="rId7"/>
            </p:custDataLst>
          </p:nvPr>
        </p:nvSpPr>
        <p:spPr>
          <a:xfrm flipH="1">
            <a:off x="6640830" y="2054860"/>
            <a:ext cx="991870" cy="791845"/>
          </a:xfrm>
          <a:prstGeom prst="round2DiagRect">
            <a:avLst>
              <a:gd name="adj1" fmla="val 47222"/>
              <a:gd name="adj2" fmla="val 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02</a:t>
            </a:r>
            <a:endParaRPr lang="zh-CN" altLang="en-US" b="1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34" name="TextBox 8"/>
          <p:cNvSpPr txBox="1"/>
          <p:nvPr>
            <p:custDataLst>
              <p:tags r:id="rId8"/>
            </p:custDataLst>
          </p:nvPr>
        </p:nvSpPr>
        <p:spPr>
          <a:xfrm>
            <a:off x="7765415" y="2252980"/>
            <a:ext cx="4068445" cy="398780"/>
          </a:xfrm>
          <a:prstGeom prst="rect">
            <a:avLst/>
          </a:prstGeom>
          <a:noFill/>
        </p:spPr>
        <p:txBody>
          <a:bodyPr wrap="square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00000"/>
              </a:lnSpc>
            </a:pPr>
            <a:r>
              <a:rPr lang="zh-CN" altLang="en-US" sz="2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教学内容</a:t>
            </a:r>
            <a:endParaRPr lang="zh-CN" altLang="en-US" sz="20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36" name="圆角矩形 22"/>
          <p:cNvSpPr/>
          <p:nvPr>
            <p:custDataLst>
              <p:tags r:id="rId9"/>
            </p:custDataLst>
          </p:nvPr>
        </p:nvSpPr>
        <p:spPr>
          <a:xfrm>
            <a:off x="1069975" y="3312160"/>
            <a:ext cx="4965065" cy="7747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838" name="对角圆角矩形 24"/>
          <p:cNvSpPr/>
          <p:nvPr>
            <p:custDataLst>
              <p:tags r:id="rId10"/>
            </p:custDataLst>
          </p:nvPr>
        </p:nvSpPr>
        <p:spPr>
          <a:xfrm flipH="1">
            <a:off x="842645" y="3303270"/>
            <a:ext cx="991870" cy="791845"/>
          </a:xfrm>
          <a:prstGeom prst="round2DiagRect">
            <a:avLst>
              <a:gd name="adj1" fmla="val 47222"/>
              <a:gd name="adj2" fmla="val 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03</a:t>
            </a:r>
            <a:endParaRPr lang="zh-CN" altLang="en-US" b="1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40" name="TextBox 8"/>
          <p:cNvSpPr txBox="1"/>
          <p:nvPr>
            <p:custDataLst>
              <p:tags r:id="rId11"/>
            </p:custDataLst>
          </p:nvPr>
        </p:nvSpPr>
        <p:spPr>
          <a:xfrm>
            <a:off x="1967230" y="3500120"/>
            <a:ext cx="4088130" cy="398780"/>
          </a:xfrm>
          <a:prstGeom prst="rect">
            <a:avLst/>
          </a:prstGeom>
          <a:noFill/>
        </p:spPr>
        <p:txBody>
          <a:bodyPr wrap="square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00000"/>
              </a:lnSpc>
            </a:pPr>
            <a:r>
              <a:rPr lang="zh-CN" altLang="en-US" sz="2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教学方法</a:t>
            </a:r>
            <a:endParaRPr lang="zh-CN" altLang="en-US" sz="20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42" name="圆角矩形 26"/>
          <p:cNvSpPr/>
          <p:nvPr>
            <p:custDataLst>
              <p:tags r:id="rId12"/>
            </p:custDataLst>
          </p:nvPr>
        </p:nvSpPr>
        <p:spPr>
          <a:xfrm>
            <a:off x="6868795" y="3312160"/>
            <a:ext cx="4965065" cy="7747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844" name="对角圆角矩形 27"/>
          <p:cNvSpPr/>
          <p:nvPr>
            <p:custDataLst>
              <p:tags r:id="rId13"/>
            </p:custDataLst>
          </p:nvPr>
        </p:nvSpPr>
        <p:spPr>
          <a:xfrm flipH="1">
            <a:off x="6641465" y="3303270"/>
            <a:ext cx="991870" cy="791845"/>
          </a:xfrm>
          <a:prstGeom prst="round2DiagRect">
            <a:avLst>
              <a:gd name="adj1" fmla="val 47222"/>
              <a:gd name="adj2" fmla="val 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04</a:t>
            </a:r>
            <a:endParaRPr lang="zh-CN" altLang="en-US" b="1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46" name="TextBox 8"/>
          <p:cNvSpPr txBox="1"/>
          <p:nvPr>
            <p:custDataLst>
              <p:tags r:id="rId14"/>
            </p:custDataLst>
          </p:nvPr>
        </p:nvSpPr>
        <p:spPr>
          <a:xfrm>
            <a:off x="7766050" y="3500120"/>
            <a:ext cx="4068445" cy="398780"/>
          </a:xfrm>
          <a:prstGeom prst="rect">
            <a:avLst/>
          </a:prstGeom>
          <a:noFill/>
        </p:spPr>
        <p:txBody>
          <a:bodyPr wrap="square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00000"/>
              </a:lnSpc>
            </a:pPr>
            <a:r>
              <a:rPr lang="zh-CN" altLang="en-US" sz="2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教学过程</a:t>
            </a:r>
            <a:endParaRPr lang="zh-CN" altLang="en-US" sz="20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48" name="圆角矩形 79"/>
          <p:cNvSpPr/>
          <p:nvPr>
            <p:custDataLst>
              <p:tags r:id="rId15"/>
            </p:custDataLst>
          </p:nvPr>
        </p:nvSpPr>
        <p:spPr>
          <a:xfrm>
            <a:off x="3969385" y="4560570"/>
            <a:ext cx="4965065" cy="7747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850" name="对角圆角矩形 80"/>
          <p:cNvSpPr/>
          <p:nvPr>
            <p:custDataLst>
              <p:tags r:id="rId16"/>
            </p:custDataLst>
          </p:nvPr>
        </p:nvSpPr>
        <p:spPr>
          <a:xfrm flipH="1">
            <a:off x="3742055" y="4551680"/>
            <a:ext cx="991870" cy="791845"/>
          </a:xfrm>
          <a:prstGeom prst="round2DiagRect">
            <a:avLst>
              <a:gd name="adj1" fmla="val 47222"/>
              <a:gd name="adj2" fmla="val 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05</a:t>
            </a:r>
            <a:endParaRPr lang="en-US" altLang="zh-CN" b="1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52" name="TextBox 8"/>
          <p:cNvSpPr txBox="1"/>
          <p:nvPr>
            <p:custDataLst>
              <p:tags r:id="rId17"/>
            </p:custDataLst>
          </p:nvPr>
        </p:nvSpPr>
        <p:spPr>
          <a:xfrm>
            <a:off x="4866640" y="4748530"/>
            <a:ext cx="4088130" cy="398780"/>
          </a:xfrm>
          <a:prstGeom prst="rect">
            <a:avLst/>
          </a:prstGeom>
          <a:noFill/>
        </p:spPr>
        <p:txBody>
          <a:bodyPr wrap="square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00000"/>
              </a:lnSpc>
            </a:pPr>
            <a:r>
              <a:rPr lang="zh-CN" altLang="en-US" sz="2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教学评价与反馈</a:t>
            </a:r>
            <a:endParaRPr lang="zh-CN" altLang="en-US" sz="20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</p:spTree>
    <p:custDataLst>
      <p:tags r:id="rId18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88" name="标题 3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教学目标</a:t>
            </a:r>
            <a:endParaRPr lang="zh-CN" altLang="en-US"/>
          </a:p>
        </p:txBody>
      </p:sp>
      <p:sp>
        <p:nvSpPr>
          <p:cNvPr id="1048890" name="文本占位符 8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34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掌握写人文章的特点和技巧</a:t>
            </a:r>
            <a:endParaRPr lang="zh-CN" altLang="en-US"/>
          </a:p>
        </p:txBody>
      </p:sp>
      <p:sp>
        <p:nvSpPr>
          <p:cNvPr id="1048936" name="任意多边形 20"/>
          <p:cNvSpPr/>
          <p:nvPr>
            <p:custDataLst>
              <p:tags r:id="rId2"/>
            </p:custDataLst>
          </p:nvPr>
        </p:nvSpPr>
        <p:spPr>
          <a:xfrm rot="2700000">
            <a:off x="1722571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38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68142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了解写人文章的基本特点，包括人物外貌、性格、情感等方面。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40" name="矩形 42"/>
          <p:cNvSpPr/>
          <p:nvPr>
            <p:custDataLst>
              <p:tags r:id="rId4"/>
            </p:custDataLst>
          </p:nvPr>
        </p:nvSpPr>
        <p:spPr>
          <a:xfrm>
            <a:off x="1499676" y="2843970"/>
            <a:ext cx="1723029" cy="12201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42" name="任意多边形 18"/>
          <p:cNvSpPr/>
          <p:nvPr>
            <p:custDataLst>
              <p:tags r:id="rId5"/>
            </p:custDataLst>
          </p:nvPr>
        </p:nvSpPr>
        <p:spPr>
          <a:xfrm rot="5400000">
            <a:off x="4210703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44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55625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掌握描写人物的方法和技巧，如细节描写、心理描写等。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46" name="矩形 43"/>
          <p:cNvSpPr/>
          <p:nvPr>
            <p:custDataLst>
              <p:tags r:id="rId7"/>
            </p:custDataLst>
          </p:nvPr>
        </p:nvSpPr>
        <p:spPr>
          <a:xfrm>
            <a:off x="3987807" y="2843970"/>
            <a:ext cx="1723029" cy="12201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48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8186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50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3757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学会分析人物形象，理解人物特点及其在文章中的作用。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52" name="矩形 44"/>
          <p:cNvSpPr/>
          <p:nvPr>
            <p:custDataLst>
              <p:tags r:id="rId10"/>
            </p:custDataLst>
          </p:nvPr>
        </p:nvSpPr>
        <p:spPr>
          <a:xfrm>
            <a:off x="6474643" y="2843970"/>
            <a:ext cx="1723029" cy="12201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54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85670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56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31241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通过实践练习，提高写作能力，能够写出有血有肉的写人文章。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58" name="矩形 45"/>
          <p:cNvSpPr/>
          <p:nvPr>
            <p:custDataLst>
              <p:tags r:id="rId13"/>
            </p:custDataLst>
          </p:nvPr>
        </p:nvSpPr>
        <p:spPr>
          <a:xfrm>
            <a:off x="8962775" y="2843970"/>
            <a:ext cx="1723029" cy="12201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98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提高阅读理解和分析能力</a:t>
            </a:r>
            <a:endParaRPr lang="zh-CN" altLang="en-US"/>
          </a:p>
        </p:txBody>
      </p:sp>
      <p:sp>
        <p:nvSpPr>
          <p:cNvPr id="1049000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02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04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掌握写人文章的阅读技巧，能够准确理解文章主旨和人物特点。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6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08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0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通过对写人文章的深入分析，提高学生的阅读分析能力和批判性思维。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2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4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6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掌握写人文章中人物描写的表达方式和写作技巧，提高学生的写作能力。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8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0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2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通过群文阅读教学设计，培养学生的阅读兴趣和自主学习能力。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62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培养批判性思维和创新能力</a:t>
            </a:r>
            <a:endParaRPr lang="zh-CN" altLang="en-US"/>
          </a:p>
        </p:txBody>
      </p:sp>
      <p:sp>
        <p:nvSpPr>
          <p:cNvPr id="1049064" name="矩形 15"/>
          <p:cNvSpPr/>
          <p:nvPr>
            <p:custDataLst>
              <p:tags r:id="rId2"/>
            </p:custDataLst>
          </p:nvPr>
        </p:nvSpPr>
        <p:spPr>
          <a:xfrm>
            <a:off x="2423413" y="1571203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教学目标：引导学生对写人文章进行深入分析，培养批判性思维能力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6" name="任意多边形 17"/>
          <p:cNvSpPr/>
          <p:nvPr>
            <p:custDataLst>
              <p:tags r:id="rId3"/>
            </p:custDataLst>
          </p:nvPr>
        </p:nvSpPr>
        <p:spPr>
          <a:xfrm flipV="1">
            <a:off x="2345059" y="149040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8" name="任意多边形 18"/>
          <p:cNvSpPr/>
          <p:nvPr>
            <p:custDataLst>
              <p:tags r:id="rId4"/>
            </p:custDataLst>
          </p:nvPr>
        </p:nvSpPr>
        <p:spPr>
          <a:xfrm flipH="1">
            <a:off x="8528509" y="205112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0" name="矩形 27"/>
          <p:cNvSpPr/>
          <p:nvPr>
            <p:custDataLst>
              <p:tags r:id="rId5"/>
            </p:custDataLst>
          </p:nvPr>
        </p:nvSpPr>
        <p:spPr>
          <a:xfrm>
            <a:off x="2423413" y="288853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教学方法：采用小组讨论、案例分析等方式，鼓励学生发表自己的见解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2" name="任意多边形 29"/>
          <p:cNvSpPr/>
          <p:nvPr>
            <p:custDataLst>
              <p:tags r:id="rId6"/>
            </p:custDataLst>
          </p:nvPr>
        </p:nvSpPr>
        <p:spPr>
          <a:xfrm flipV="1">
            <a:off x="2345059" y="280773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4" name="任意多边形 30"/>
          <p:cNvSpPr/>
          <p:nvPr>
            <p:custDataLst>
              <p:tags r:id="rId7"/>
            </p:custDataLst>
          </p:nvPr>
        </p:nvSpPr>
        <p:spPr>
          <a:xfrm flipH="1">
            <a:off x="8528509" y="336845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6" name="矩形 5"/>
          <p:cNvSpPr/>
          <p:nvPr>
            <p:custDataLst>
              <p:tags r:id="rId8"/>
            </p:custDataLst>
          </p:nvPr>
        </p:nvSpPr>
        <p:spPr>
          <a:xfrm>
            <a:off x="2423413" y="420586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教学过程：通过提问、引导、讨论等方式，引导学生思考文章中的人物形象、性格特点等，培养学生的批判性思维能力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8" name="任意多边形 7"/>
          <p:cNvSpPr/>
          <p:nvPr>
            <p:custDataLst>
              <p:tags r:id="rId9"/>
            </p:custDataLst>
          </p:nvPr>
        </p:nvSpPr>
        <p:spPr>
          <a:xfrm flipV="1">
            <a:off x="2345059" y="412505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0" name="任意多边形 8"/>
          <p:cNvSpPr/>
          <p:nvPr>
            <p:custDataLst>
              <p:tags r:id="rId10"/>
            </p:custDataLst>
          </p:nvPr>
        </p:nvSpPr>
        <p:spPr>
          <a:xfrm flipH="1">
            <a:off x="8528509" y="468578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2" name="矩形 10"/>
          <p:cNvSpPr/>
          <p:nvPr>
            <p:custDataLst>
              <p:tags r:id="rId11"/>
            </p:custDataLst>
          </p:nvPr>
        </p:nvSpPr>
        <p:spPr>
          <a:xfrm>
            <a:off x="2423413" y="5523191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教学评价：对学生的思考和发言进行评价，鼓励创新思维和批判性思维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4" name="任意多边形 12"/>
          <p:cNvSpPr/>
          <p:nvPr>
            <p:custDataLst>
              <p:tags r:id="rId12"/>
            </p:custDataLst>
          </p:nvPr>
        </p:nvSpPr>
        <p:spPr>
          <a:xfrm flipV="1">
            <a:off x="2345059" y="544238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6" name="任意多边形 13"/>
          <p:cNvSpPr/>
          <p:nvPr>
            <p:custDataLst>
              <p:tags r:id="rId13"/>
            </p:custDataLst>
          </p:nvPr>
        </p:nvSpPr>
        <p:spPr>
          <a:xfrm flipH="1">
            <a:off x="8528509" y="600311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https://d.book118.com/447003110002006050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 文档标题内容"/>
  <p:tag name="KSO_WM_UNIT_TYPE" val="a"/>
  <p:tag name="KSO_WM_UNIT_VALUE" val="18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EXT_FILL_FORE_SCHEMECOLOR_INDEX" val="6"/>
  <p:tag name="KSO_WM_UNIT_TEXT_FILL_FORE_SCHEMECOLOR_INDEX_BRIGHTNESS" val="0"/>
  <p:tag name="KSO_WM_UNIT_TEXT_FILL_TYPE" val="1"/>
  <p:tag name="KSO_WM_UNIT_TYPE" val="b"/>
  <p:tag name="KSO_WM_UNIT_VALUE" val="32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EXT_FILL_FORE_SCHEMECOLOR_INDEX" val="2"/>
  <p:tag name="KSO_WM_UNIT_TEXT_FILL_FORE_SCHEMECOLOR_INDEX_BRIGHTNESS" val="0"/>
  <p:tag name="KSO_WM_UNIT_TEXT_FILL_TYPE" val="1"/>
  <p:tag name="KSO_WM_UNIT_TYPE" val="f"/>
  <p:tag name="KSO_WM_UNIT_VALUE" val="22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2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添加文本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_3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7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4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4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EXT_FILL_FORE_SCHEMECOLOR_INDEX" val="2"/>
  <p:tag name="KSO_WM_UNIT_TEXT_FILL_FORE_SCHEMECOLOR_INDEX_BRIGHTNESS" val="0"/>
  <p:tag name="KSO_WM_UNIT_TEXT_FILL_TYPE" val="1"/>
  <p:tag name="KSO_WM_UNIT_TYPE" val="e"/>
  <p:tag name="KSO_WM_UNIT_VALUE" val="4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5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添加文本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添加文本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6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7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8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9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0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1"/>
  <p:tag name="KSO_WM_UNIT_PRESET_TEXT" val="感谢您的观看"/>
  <p:tag name="KSO_WM_UNIT_TYPE" val="a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EXT_FILL_FORE_SCHEMECOLOR_INDEX" val="2"/>
  <p:tag name="KSO_WM_UNIT_TEXT_FILL_FORE_SCHEMECOLOR_INDEX_BRIGHTNESS" val="0"/>
  <p:tag name="KSO_WM_UNIT_TEXT_FILL_TYPE" val="1"/>
  <p:tag name="KSO_WM_UNIT_TYPE" val="f"/>
  <p:tag name="KSO_WM_UNIT_VALUE" val="22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0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  <p:tag name="KSO_WM_TEMPLATE_THUMBS_INDEX" val="1、9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 文档标题内容"/>
  <p:tag name="KSO_WM_UNIT_TYPE" val="a"/>
  <p:tag name="KSO_WM_UNIT_VALUE" val="18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EXT_FILL_FORE_SCHEMECOLOR_INDEX" val="6"/>
  <p:tag name="KSO_WM_UNIT_TEXT_FILL_FORE_SCHEMECOLOR_INDEX_BRIGHTNESS" val="0"/>
  <p:tag name="KSO_WM_UNIT_TEXT_FILL_TYPE" val="1"/>
  <p:tag name="KSO_WM_UNIT_TYPE" val="b"/>
  <p:tag name="KSO_WM_UNIT_VALUE" val="32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custom20230915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EXT_FILL_FORE_SCHEMECOLOR_INDEX" val="2"/>
  <p:tag name="KSO_WM_UNIT_TEXT_FILL_FORE_SCHEMECOLOR_INDEX_BRIGHTNESS" val="0"/>
  <p:tag name="KSO_WM_UNIT_TEXT_FILL_TYPE" val="1"/>
  <p:tag name="KSO_WM_UNIT_TYPE" val="f"/>
  <p:tag name="KSO_WM_UNIT_VALUE" val="22"/>
</p:tagLst>
</file>

<file path=ppt/tags/tag108.xml><?xml version="1.0" encoding="utf-8"?>
<p:tagLst xmlns:p="http://schemas.openxmlformats.org/presentationml/2006/main">
  <p:tag name="KSO_WM_BEAUTIFY_FLAG" val="#wm#"/>
  <p:tag name="KSO_WM_SLIDE_CONTENT_AREA" val="{&quot;left&quot;:&quot;209.75&quot;,&quot;top&quot;:&quot;79.75&quot;,&quot;width&quot;:&quot;540.6&quot;,&quot;height&quot;:&quot;409.9&quot;}"/>
  <p:tag name="KSO_WM_SLIDE_ID" val="custom20230915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  <p:tag name="KSO_WM_TEMPLATE_THUMBS_INDEX" val="1、9"/>
</p:tagLst>
</file>

<file path=ppt/tags/tag10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7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5*l_h_i*1_1_1"/>
  <p:tag name="KSO_WM_UNIT_INDEX" val="1_1_1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5*l_h_i*1_1_2"/>
  <p:tag name="KSO_WM_UNIT_INDEX" val="1_1_2"/>
  <p:tag name="KSO_WM_UNIT_LAYERLEVEL" val="1_1_1"/>
  <p:tag name="KSO_WM_UNIT_PRESET_TEXT" val="01"/>
  <p:tag name="KSO_WM_UNIT_SUBTYPE" val="d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内容"/>
  <p:tag name="KSO_WM_UNIT_TYPE" val="l_h_a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5*l_h_i*1_2_1"/>
  <p:tag name="KSO_WM_UNIT_INDEX" val="1_2_1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5*l_h_i*1_2_2"/>
  <p:tag name="KSO_WM_UNIT_INDEX" val="1_2_2"/>
  <p:tag name="KSO_WM_UNIT_LAYERLEVEL" val="1_1_1"/>
  <p:tag name="KSO_WM_UNIT_PRESET_TEXT" val="02"/>
  <p:tag name="KSO_WM_UNIT_SUBTYPE" val="d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内容"/>
  <p:tag name="KSO_WM_UNIT_TYPE" val="l_h_a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5*l_h_i*1_3_1"/>
  <p:tag name="KSO_WM_UNIT_INDEX" val="1_3_1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5*l_h_i*1_3_2"/>
  <p:tag name="KSO_WM_UNIT_INDEX" val="1_3_2"/>
  <p:tag name="KSO_WM_UNIT_LAYERLEVEL" val="1_1_1"/>
  <p:tag name="KSO_WM_UNIT_PRESET_TEXT" val="03"/>
  <p:tag name="KSO_WM_UNIT_SUBTYPE" val="d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内容"/>
  <p:tag name="KSO_WM_UNIT_TYPE" val="l_h_a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5*l_h_i*1_4_1"/>
  <p:tag name="KSO_WM_UNIT_INDEX" val="1_4_1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5*l_h_i*1_4_2"/>
  <p:tag name="KSO_WM_UNIT_INDEX" val="1_4_2"/>
  <p:tag name="KSO_WM_UNIT_LAYERLEVEL" val="1_1_1"/>
  <p:tag name="KSO_WM_UNIT_PRESET_TEXT" val="04"/>
  <p:tag name="KSO_WM_UNIT_SUBTYPE" val="d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内容"/>
  <p:tag name="KSO_WM_UNIT_TYPE" val="l_h_a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5*l_h_i*1_5_1"/>
  <p:tag name="KSO_WM_UNIT_INDEX" val="1_5_1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5*l_h_i*1_5_2"/>
  <p:tag name="KSO_WM_UNIT_INDEX" val="1_5_2"/>
  <p:tag name="KSO_WM_UNIT_LAYERLEVEL" val="1_1_1"/>
  <p:tag name="KSO_WM_UNIT_PRESET_TEXT" val="05"/>
  <p:tag name="KSO_WM_UNIT_SUBTYPE" val="d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内容"/>
  <p:tag name="KSO_WM_UNIT_TYPE" val="l_h_a"/>
</p:tagLst>
</file>

<file path=ppt/tags/tag125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15_5"/>
  <p:tag name="KSO_WM_SLIDE_INDEX" val="5"/>
  <p:tag name="KSO_WM_SLIDE_ITEM_CNT" val="5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e*1"/>
  <p:tag name="KSO_WM_UNIT_INDEX" val="1"/>
  <p:tag name="KSO_WM_UNIT_LAYERLEVEL" val="1"/>
  <p:tag name="KSO_WM_UNIT_NOCLEAR" val="0"/>
  <p:tag name="KSO_WM_UNIT_PRESET_TEXT" val="01"/>
  <p:tag name="KSO_WM_UNIT_TEXT_FILL_FORE_SCHEMECOLOR_INDEX" val="2"/>
  <p:tag name="KSO_WM_UNIT_TEXT_FILL_FORE_SCHEMECOLOR_INDEX_BRIGHTNESS" val="0"/>
  <p:tag name="KSO_WM_UNIT_TEXT_FILL_TYPE" val="1"/>
  <p:tag name="KSO_WM_UNIT_TYPE" val="e"/>
  <p:tag name="KSO_WM_UNIT_VALUE" val="4"/>
</p:tagLst>
</file>

<file path=ppt/tags/tag128.xml><?xml version="1.0" encoding="utf-8"?>
<p:tagLst xmlns:p="http://schemas.openxmlformats.org/presentationml/2006/main">
  <p:tag name="KSO_WM_BEAUTIFY_FLAG" val="#wm#"/>
  <p:tag name="KSO_WM_SLIDE_CONTENT_AREA" val="{&quot;left&quot;:&quot;209.75&quot;,&quot;top&quot;:&quot;79.75&quot;,&quot;width&quot;:&quot;540.6&quot;,&quot;height&quot;:&quot;409.9&quot;}"/>
  <p:tag name="KSO_WM_SLIDE_ID" val="custom2023091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165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90">
      <a:dk1>
        <a:srgbClr val="000000"/>
      </a:dk1>
      <a:lt1>
        <a:srgbClr val="FFFFFF"/>
      </a:lt1>
      <a:dk2>
        <a:srgbClr val="233D31"/>
      </a:dk2>
      <a:lt2>
        <a:srgbClr val="FFFCF2"/>
      </a:lt2>
      <a:accent1>
        <a:srgbClr val="305242"/>
      </a:accent1>
      <a:accent2>
        <a:srgbClr val="526435"/>
      </a:accent2>
      <a:accent3>
        <a:srgbClr val="747628"/>
      </a:accent3>
      <a:accent4>
        <a:srgbClr val="97881A"/>
      </a:accent4>
      <a:accent5>
        <a:srgbClr val="B99A0D"/>
      </a:accent5>
      <a:accent6>
        <a:srgbClr val="DBAC00"/>
      </a:accent6>
      <a:hlink>
        <a:srgbClr val="0563C1"/>
      </a:hlink>
      <a:folHlink>
        <a:srgbClr val="954F72"/>
      </a:folHlink>
    </a:clrScheme>
    <a:fontScheme name="稻壳儿-常规宋体05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accent2"/>
        </a:solidFill>
        <a:ln>
          <a:noFill/>
          <a:prstDash val="solid"/>
        </a:ln>
      </a:spPr>
      <a:bodyPr anchor="ctr" rtlCol="0" wrap="square">
        <a:noAutofit/>
      </a:bodyPr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32</Paragraphs>
  <Slides>7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baseType="lpstr" size="14">
      <vt:lpstr>Arial</vt:lpstr>
      <vt:lpstr>Calibri</vt:lpstr>
      <vt:lpstr>微软雅黑</vt:lpstr>
      <vt:lpstr>Wingdings</vt:lpstr>
      <vt:lpstr>仿宋</vt:lpstr>
      <vt:lpstr>Calibri Light</vt:lpstr>
      <vt:lpstr>Office Theme</vt:lpstr>
      <vt:lpstr>写人文章群文阅读教学设计</vt:lpstr>
      <vt:lpstr>目录</vt:lpstr>
      <vt:lpstr>教学目标</vt:lpstr>
      <vt:lpstr>掌握写人文章的特点和技巧</vt:lpstr>
      <vt:lpstr>提高阅读理解和分析能力</vt:lpstr>
      <vt:lpstr>培养批判性思维和创新能力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2024-09-22T08:27:40.960</cp:lastPrinted>
  <dcterms:created xsi:type="dcterms:W3CDTF">2024-09-22T00:27:40Z</dcterms:created>
  <dcterms:modified xsi:type="dcterms:W3CDTF">2024-09-22T00:27:43Z</dcterms:modified>
</cp:coreProperties>
</file>