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AE2B0B-95C5-4BF3-89FB-50E9F63EA7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AA024B-E75A-4A1F-B19D-556DC40136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8E1686-17BC-4825-8A38-BC353554F9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564D51-D9C1-4A65-9868-DF66D7506F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07901D-EA64-4EFD-AC42-E6B3AE6ED2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C3C0734-DE2A-476A-9C39-CD65F8630D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BD943FE-3DFF-4505-9DF2-5EC84F69BD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446943-76FB-4067-9591-B21871AA37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7B9B57-89AA-43EF-AD22-4D9B54211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32643E-5449-45F9-B829-47FB21147A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22023D-5331-4258-94CE-6414D9885F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700404202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食品生产过程中的检测监控点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食品生产流程简介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检测监控点的设置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检测监控点的实施和管理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食品生产过程中的检测监控是为了确保食品的安全性，防止食品受到污染、有害物质和微生物的侵害。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042" r="170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确保食品安全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通过食品生产过程中的检测监控，可以确保消费者获得安全、健康的食品，维护消费者的合法权益。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保障消费者权益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加强食品生产过程中的检测监控，可以提高企业的产品质量和信誉，增强企业的市场竞争力。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提高企业竞争力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通过食品生产过程中的检测监控，可以及时发现潜在的安全隐患，避免食品安全事故的发生。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预防食品安全事故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提高产品质量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满足法律法规要求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检测监控可以及时发现生产过程中的问题，促使企业及时调整生产工艺和配方，提高产品质量。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食品生产过程中的检测监控是法律法规的要求，企业必须遵守相关规定，确保产品的合规性。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食品生产过程中的检测监控的重要性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食品生产流程简介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质量检验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对采购的原材料进行质量检验，包括外观、营养成分、有害物质等方面的检测，确保原材料的质量符合标准。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库存管理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建立完善的库存管理制度，对原材料进行分类、标识、存储和保管，防止原材料变质和交叉污染。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采购来源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确保从可靠的供应商采购原材料，并确保供应商具有相应的质量认证和食品安全管理体系。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原材料采购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确保加工设备清洁卫生，定期进行维护和保养，防止食品在加工过程中受到污染。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5458" r="15458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加工设备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保持加工环境的清洁卫生，定期进行消毒和清洁，确保加工环境符合食品安全标准。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加工环境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制定合理的加工工艺，确保食品在加工过程中营养成分的保留和有害物质的去除。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加工工艺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加工流程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3794" b="379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646" r="64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包装和储存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包装材料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选择符合食品安全标准的包装材料，确保包装材料无毒、无异味、无有害物质残留。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包装标识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在包装上标明食品的名称、生产日期、保质期、生产厂家等信息，方便消费者辨识和选择。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储存条件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根据食品的特性和要求，设定合理的储存温度、湿度等条件，确保食品在储存过程中不发生变质和损坏。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检测监控点的设置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34" r="3263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284" r="3228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5" r="3252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确保原材料的质量符合食品安全标准，无污染、无毒害，且在保质期内。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原材料质量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对原材料进行微生物指标检测，如菌落总数、大肠菌群等，以评估原材料的卫生状况。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微生物指标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原材料检测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63" r="4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监控加工过程中的温度，确保在合适的温度范围内，以防止食品腐败和有害微生物的生长。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监控加工时间，确保食品在规定的时间内完成加工，避免长时间暴露在不适宜的温度和环境中。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加工过程监控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时间控制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温度控制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https://d.book118.com/447004042023006031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2024-09-03T03:41:58.667</cp:lastPrinted>
  <dcterms:created xsi:type="dcterms:W3CDTF">2024-09-02T19:41:58Z</dcterms:created>
  <dcterms:modified xsi:type="dcterms:W3CDTF">2024-09-02T19:42:00Z</dcterms:modified>
</cp:coreProperties>
</file>