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0F9B0-185E-4848-9CB7-F6E245B36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C73E3-7DE2-4949-BDA5-F214F117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EABF4-F9EF-494F-A30C-C2568C8EF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28ED7-09FB-4B51-81CF-DA47DBAB8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CBF8DE-5690-4A66-8A87-6A32DF652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53E28-9F0F-4DB4-87C1-B21199CE5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F4842-B80A-4F08-A184-51F110421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E5692-C4B4-42C6-96A2-AFE86E455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FCB8B-FD87-4B01-A6E4-71268334F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B8167-2DD1-41FA-A015-B7C3B6E1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DFD87-FA08-4932-802E-975B034C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0416316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保健与营养课件\n## 1.孕期保健的基本概念与重要性\n### 1.1孕期保健的定义及其目的\n### 1.2孕期保健的重要性及影响\n### 1.3孕期保健的实施方法与策略\n## 2.孕期营养需求与膳食指南\n### 2.1孕期各阶段的营养需求\n### 2.2孕期膳食指南及建议\n### 2.3孕期营养补充品的合理使用\n## 3.孕期常见疾病的预防与护理\n### 3.1孕期贫血的预防与护理\n### 3.2孕期高血压的预防与护理\n### 3.3孕期糖尿病的预防与护理\n## 4.孕期运动与心理健康\n### 4.1孕期运动的益处与注意事项\n### 4.2孕期心理问题的识别与应对\n### 4.3孕期心理调适与放松技巧\n## 5.孕期检查与健康管理\n### 5.1孕期检查的重要性及时间安排\n### 5.2孕期健康管理的具体措施\n### 5.3孕期异常情况的及时处理与就医\n## 6.产后恢复与哺乳指导\n### 6.1产后恢复的重要性及方法\n### 6.2母乳喂养的优势与技巧\n### 6.3产后哺乳期的营养与饮食安排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孕期保健与营养课件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孕期保健的基本概念与重要性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孕期保健的定义及其目的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孕期保健是指在孕妇怀孕期间，通过一系列的医疗、营养、心理、运动等方面的干预措施，保障孕妇和胎儿的健康，促进胎儿的正常发育。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医疗干预：包括定期的产前检查、孕期疾病的预防和治疗等。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营养干预：包括合理的膳食安排、营养补充品的合理使用等。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心理干预：包括心理问题的识别与应对、心理调适与放松技巧等。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运动干预：包括适合孕妇的运动方式、运动强度和时间安排等。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孕期保健的目的是确保孕妇和胎儿的健康，减少孕期并发症的发生，提高分娩的成功率，促进新生儿的健康成长。</a:t>
            </a:r>
            <a:endParaRPr/>
          </a:p>
        </p:txBody>
      </p:sp>
      <p:cxnSp>
        <p:nvCxnSpPr>
          <p:cNvPr id="22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孕期保健的重要性及影响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孕期保健对于孕妇和胎儿的健康至关重要。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预防孕期并发症：如贫血、高血压、糖尿病等，减少母婴生命危险。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促进胎儿正常发育：提供充足的营养和良好的环境，有利于胎儿的生长发育。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提高分娩成功率：通过孕期保健，减少难产、早产等不良分娩结局的发生。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促进新生儿健康成长：为新生儿提供良好的起点，有利于其今后的身心发展。</a:t>
            </a:r>
            <a:endParaRPr/>
          </a:p>
        </p:txBody>
      </p:sp>
      <p:cxnSp>
        <p:nvCxnSpPr>
          <p:cNvPr id="22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3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3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3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38" name="组合 237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3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定期进行产前检查：根据医生建议，定期进行产前检查，以便及时发现并处理孕期可能出现的问题。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239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4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合理膳食安排：保证营养均衡，适量补充钙、铁、叶酸等营养素。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241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4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适量运动：选择适合孕妇的运动方式，如孕妇瑜伽、散步等，增强体质，缓解孕期不适。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243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45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心理调适：保持良好心态，学会应对孕期压力，必要时寻求心理辅导。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孕期保健的实施方法与策略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4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孕期营养需求与膳食指南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组合 2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3" name="组合 252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孕早期：增加富含叶酸的食物，如绿叶蔬菜，以预防神经管缺陷。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254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孕中期：增加含铁丰富的食物，如瘦肉、豆腐、绿叶蔬菜，以预防缺铁性贫血。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256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孕晚期：增加含钙丰富的食物，如牛奶、豆腐、鱼类，以保障胎儿骨骼发育及孕妇的骨骼健康。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孕期各阶段的营养需求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组合 26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62" name="组合 261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6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合理搭配膳食：保证营养均衡，多样化摄取食物，避免单一食物过量摄入。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65" name="组合 264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6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控制饮食量：避免暴饮暴食，控制体重增长在正常范围。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68" name="组合 267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6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减少高糖、高盐、高脂肪食物的摄入：避免过量摄入糖分、盐分和不健康的脂肪，以预防孕期并发症。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孕期膳食指南及建议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孕期营养补充品的合理使用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组合 2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7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钙补充剂：根据医生建议，适量补充钙补充剂，以保障胎儿骨骼发育及孕妇的骨骼健康。</a:t>
                </a:r>
                <a:endParaRPr/>
              </a:p>
            </p:txBody>
          </p:sp>
          <p:cxnSp>
            <p:nvCxnSpPr>
              <p:cNvPr id="27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铁补充剂：在医生建议下，适量补充铁补充剂，以预防缺铁性贫血。</a:t>
                </a:r>
                <a:endParaRPr/>
              </a:p>
            </p:txBody>
          </p:sp>
        </p:grpSp>
        <p:grpSp>
          <p:nvGrpSpPr>
            <p:cNvPr id="28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叶酸补充剂：在孕早期，可根据医生建议，适量补充叶酸补充剂，以预防神经管缺陷。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孕期常见疾病的预防与护理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孕期贫血的预防与护理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增加含铁丰富的食物摄入：如瘦肉、豆腐、绿叶蔬菜等。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避免过量摄入影响铁吸收的食物：如茶、咖啡、奶制品等。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在医生建议下，适量补充铁补充剂。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0" name="组合 29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3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控制体重增长：避免过量摄入高热量食物，保持合理饮食。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3" name="组合 32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减少盐分摄入：控制食盐摄入量，避免高盐食物。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6" name="组合 35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保持良好的心理状态：学会应对压力，保持心情舒畅。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孕期高血压的预防与护理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组合 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2" name="组合 4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合理安排膳食：低糖低脂饮食，避免高糖高热量食物。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6" name="组合 4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增加运动量：适量运动有助于控制血糖水平。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0" name="组合 4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在医生指导下，进行血糖监测和控制。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孕期糖尿病的预防与护理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https://d.book118.com/447004163163006046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孕期保健与营养课件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2024-09-22T06:21:45.062</cp:lastPrinted>
  <dcterms:created xsi:type="dcterms:W3CDTF">2024-09-21T22:21:45Z</dcterms:created>
  <dcterms:modified xsi:type="dcterms:W3CDTF">2024-09-21T22:21:46Z</dcterms:modified>
</cp:coreProperties>
</file>