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F49D51-4A6E-4ED1-84B5-0B9100A3E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C2F5A2-AD9B-41AD-8E70-814C6B886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FA6873-FFDD-4DA9-BE89-718D0DB82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412653-508A-4622-8614-5AA690B3B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4E72E9-D98B-4CF5-86B0-D5189F7AE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9FADFB-7C90-4BAC-B5C4-96B6E3AC9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CC4538-7DFF-416F-84D3-CE68D6B45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749D26-F5E9-4687-99A1-7E8B1D20E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3478E5-1714-4E54-8866-4B11A351A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C33170-99A9-42D1-BA93-2BAA6B769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1B350-3B09-4143-B519-05CFD4084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1005500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食品安全管理体系的管理回顾效果资源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管理回顾的目的和流程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管理回顾的资源投入与回报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未来食品安全管理体系的展望与建议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764" b="167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341" b="23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提高食品安全水平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通过管理回顾，发现食品安全管理体系中存在的问题，及时进行改进，从而提高食品安全水平，保障公众健康。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应对食品安全挑战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食品安全面临诸多挑战，如新技术应用、全球化等，管理回顾有助于企业适应这些挑战，确保食品安全管理体系的持续有效。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通过管理回顾，企业可以不断完善食品安全管理体系，提高产品质量和客户满意度，从而增强市场竞争力，实现可持续发展。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介绍管理回顾的计划、组织、实施及结果，包括回顾的频率、参与人员、发现的问题及改进措施等。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管理回顾的实施情况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食品安全管理体系的绩效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资源投入与利用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未来改进计划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分析食品安全管理体系的运行绩效，如食品安全目标的达成情况、食品安全风险的控制效果等。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阐述企业在食品安全管理体系方面的资源投入和利用情况，包括人力、物力、财力等方面的支持。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提出针对食品安全管理体系存在问题的改进计划，包括改进目标、措施、时间表等。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食品安全管理体系概述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975" r="3097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指为确保食品在生产、加工、运输、储存和销售等各环节中的安全性而建立的一套系统性的管理方法、措施和程序。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通过实施有效的食品安全管理，确保食品的质量和安全，防止食品污染和有害因素对人体健康造成危害。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通过确保食品的安全性，降低食源性疾病的发生率，保障公众的身体健康和生命安全。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保障公众健康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建立与国际接轨的食品安全管理体系，有助于提高我国食品在国际市场上的竞争力，促进国际贸易的发展。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促进国际贸易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实施有效的食品安全管理，可以提高企业的质量管理水平和信誉度，增强消费者对企业的信任感。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食品安全政策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明确企业的食品安全目标和承诺，为食品安全管理提供方向。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组织结构和职责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建立明确的组织结构和职责划分，确保各部门和人员能够有效地履行食品安全管理职责。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资源管理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合理配置人力、物力、财力等资源，为食品安全管理提供必要的保障。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过程控制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对食品生产、加工、运输、储存等各环节实施严格的控制和管理，确保食品的质量和安全。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监测与测量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建立有效的监测和测量机制，对食品安全管理体系的运行情况进行定期评估和改进。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通过不断总结经验教训，持续改进食品安全管理体系，提高其有效性和适应性。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食品安全管理体系的组成要素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管理回顾的目的和流程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333" r="10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通过回顾管理体系的运行情况，评估其是否符合食品安全标准和法规要求，以及是否能够有效控制食品安全风险。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评估管理体系的有效性和一致性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通过对管理体系的全面审查，发现存在的问题和不足，提出改进措施，不断完善管理体系。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识别改进机会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通过定期回顾和评估，推动组织对食品安全管理体系进行持续改进，提高食品安全管理水平。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促进持续改进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管理回顾的目的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收集与食品安全管理体系相关的文件、记录和数据，包括内审、外审、客户投诉、不合格品处理等方面的信息。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制定改进措施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针对发现的问题和不足，制定相应的改进措施，明确责任人和完成时间。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汇报结果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将管理回顾的结果和改进措施的实施情况向上级领导汇报，为组织的决策提供依据。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制定回顾计划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明确回顾的目标、范围、时间和参与人员，制定详细的回顾计划。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分析评估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对收集的信息进行分析评估，识别管理体系中存在的问题和不足，以及需要改进的方面。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跟踪验证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对制定的改进措施进行跟踪验证，确保措施得到有效实施并取得预期效果。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管理回顾的流程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https://d.book118.com/447010055006006034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2024-09-07T17:15:19.421</cp:lastPrinted>
  <dcterms:created xsi:type="dcterms:W3CDTF">2024-09-07T09:15:19Z</dcterms:created>
  <dcterms:modified xsi:type="dcterms:W3CDTF">2024-09-07T09:15:21Z</dcterms:modified>
</cp:coreProperties>
</file>