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0B896-569F-448D-B148-D0FEBE81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BC841-767D-495F-8A21-CD20B0399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CAC0F-223E-462D-9291-99CBCD75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90ED3-9496-4D86-8A15-268544E7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10601-3AD3-4F73-822C-3DAA33FC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9A6FC-C777-4848-8E12-86B8E4458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5E626-85F9-47DE-B113-E2DFFED5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C4F76-85C0-41BF-AA14-C0D34C28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33D7F-AF28-4787-B34D-4E9DC5AB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2202A-A869-484D-B3BA-892CA9D2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366C0-381B-4F19-A9DF-A48285DA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89" r:id="rId2"/>
    <p:sldLayoutId id="2147485690" r:id="rId3"/>
    <p:sldLayoutId id="2147485691" r:id="rId4"/>
    <p:sldLayoutId id="2147485692" r:id="rId5"/>
    <p:sldLayoutId id="2147485693" r:id="rId6"/>
    <p:sldLayoutId id="2147485694" r:id="rId7"/>
    <p:sldLayoutId id="2147485695" r:id="rId8"/>
    <p:sldLayoutId id="2147485696" r:id="rId9"/>
    <p:sldLayoutId id="2147485697" r:id="rId10"/>
    <p:sldLayoutId id="21474856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0061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青春期身体变化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青春期身体变化的规律与个体差异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青春期身体变化概述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青春期身体变化的表现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如何科学应对青春期身体变化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青春期身体变化对心理的影响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青春期身体变化概述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青春期定义与阶段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青春期身体变化特点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身高和体重增加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认知能力提高，思维能力增强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821108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情绪波动较大，容易产生焦虑、抑郁等情绪问题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185617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性器官发育成熟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1"/>
            </p:custDataLst>
          </p:nvPr>
        </p:nvSpPr>
        <p:spPr>
          <a:xfrm>
            <a:off x="6444117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皮肤变化，如痘痘、粉刺等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2"/>
            </p:custDataLst>
          </p:nvPr>
        </p:nvSpPr>
        <p:spPr>
          <a:xfrm>
            <a:off x="3623145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身体毛发增多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青春期身体变化的意义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社会适应：青春期的身体变化也会影响青少年的社会适应能力，如何正确看待和处理这些变化，对于青少年的成长至关重要。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生理发育：青春期是生理发育的关键时期，身体各器官逐渐成熟，为成年后的健康打下基础。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心理发展：青春期的心理变化也是重要的一部分，自我意识、情绪管理、人际关系等方面都需要关注和引导。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健康教育：青春期的身体变化也是健康教育的重要内容，了解这些变化，有助于青少年更好地保护自己，预防疾病。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青春期身体变化的表现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身高体重的变化</a:t>
            </a:r>
            <a:endParaRPr lang="zh-CN" altLang="en-US"/>
          </a:p>
        </p:txBody>
      </p:sp>
      <p:sp>
        <p:nvSpPr>
          <p:cNvPr id="1049222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骨骼发育：青春期骨骼发育迅速，骨密度增加，骨骼变得坚硬。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2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体型变化：青春期体型也会发生变化，男孩会变得更加强壮，女孩会变得更加苗条。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体重增加：青春期体重也会增加，男孩平均每年增加5-7公斤，女孩平均每年增加4-6公斤。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4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身高增长：青春期身高增长迅速，男孩平均每年增长8-10厘米，女孩平均每年增长6-8厘米。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骨骼肌肉的变化</a:t>
            </a:r>
            <a:endParaRPr lang="zh-CN" altLang="en-US"/>
          </a:p>
        </p:txBody>
      </p:sp>
      <p:sp>
        <p:nvSpPr>
          <p:cNvPr id="104928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身高增长：青春期身高增长迅速，骨骼生长加速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2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体重增加：肌肉和脂肪组织增加，体重增加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肌肉发育：肌肉力量和耐力增强，肌肉线条更加明显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4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骨骼变化：骨骼密度增加，骨骺线闭合，骨骼成熟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内脏器官的变化</a:t>
            </a:r>
            <a:endParaRPr lang="zh-CN" altLang="en-US"/>
          </a:p>
        </p:txBody>
      </p:sp>
      <p:sp>
        <p:nvSpPr>
          <p:cNvPr id="1049346" name="Rectangle 6"/>
          <p:cNvSpPr/>
          <p:nvPr>
            <p:custDataLst>
              <p:tags r:id="rId2"/>
            </p:custDataLst>
          </p:nvPr>
        </p:nvSpPr>
        <p:spPr>
          <a:xfrm>
            <a:off x="829952" y="1419337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48" name="Rectangle 6"/>
          <p:cNvSpPr/>
          <p:nvPr>
            <p:custDataLst>
              <p:tags r:id="rId3"/>
            </p:custDataLst>
          </p:nvPr>
        </p:nvSpPr>
        <p:spPr>
          <a:xfrm>
            <a:off x="829952" y="2211779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0" name="Rectangle 6"/>
          <p:cNvSpPr/>
          <p:nvPr>
            <p:custDataLst>
              <p:tags r:id="rId4"/>
            </p:custDataLst>
          </p:nvPr>
        </p:nvSpPr>
        <p:spPr>
          <a:xfrm>
            <a:off x="829952" y="3004847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2" name="Rectangle 6"/>
          <p:cNvSpPr/>
          <p:nvPr>
            <p:custDataLst>
              <p:tags r:id="rId5"/>
            </p:custDataLst>
          </p:nvPr>
        </p:nvSpPr>
        <p:spPr>
          <a:xfrm>
            <a:off x="829952" y="3797290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4" name="Rectangle 6"/>
          <p:cNvSpPr/>
          <p:nvPr>
            <p:custDataLst>
              <p:tags r:id="rId6"/>
            </p:custDataLst>
          </p:nvPr>
        </p:nvSpPr>
        <p:spPr>
          <a:xfrm>
            <a:off x="829952" y="4589732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6" name="Rectangle 6"/>
          <p:cNvSpPr/>
          <p:nvPr>
            <p:custDataLst>
              <p:tags r:id="rId7"/>
            </p:custDataLst>
          </p:nvPr>
        </p:nvSpPr>
        <p:spPr>
          <a:xfrm>
            <a:off x="829952" y="5381548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8" name="矩形: 圆角 34"/>
          <p:cNvSpPr/>
          <p:nvPr>
            <p:custDataLst>
              <p:tags r:id="rId8"/>
            </p:custDataLst>
          </p:nvPr>
        </p:nvSpPr>
        <p:spPr>
          <a:xfrm>
            <a:off x="696000" y="2209275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0" name="矩形: 圆角 35"/>
          <p:cNvSpPr/>
          <p:nvPr>
            <p:custDataLst>
              <p:tags r:id="rId9"/>
            </p:custDataLst>
          </p:nvPr>
        </p:nvSpPr>
        <p:spPr>
          <a:xfrm>
            <a:off x="696000" y="141620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62" name="矩形: 圆角 36"/>
          <p:cNvSpPr/>
          <p:nvPr>
            <p:custDataLst>
              <p:tags r:id="rId10"/>
            </p:custDataLst>
          </p:nvPr>
        </p:nvSpPr>
        <p:spPr>
          <a:xfrm>
            <a:off x="696000" y="3794160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4" name="矩形: 圆角 37"/>
          <p:cNvSpPr/>
          <p:nvPr>
            <p:custDataLst>
              <p:tags r:id="rId11"/>
            </p:custDataLst>
          </p:nvPr>
        </p:nvSpPr>
        <p:spPr>
          <a:xfrm>
            <a:off x="696000" y="300171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66" name="矩形: 圆角 38"/>
          <p:cNvSpPr/>
          <p:nvPr>
            <p:custDataLst>
              <p:tags r:id="rId12"/>
            </p:custDataLst>
          </p:nvPr>
        </p:nvSpPr>
        <p:spPr>
          <a:xfrm>
            <a:off x="696000" y="5378418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8" name="矩形: 圆角 39"/>
          <p:cNvSpPr/>
          <p:nvPr>
            <p:custDataLst>
              <p:tags r:id="rId13"/>
            </p:custDataLst>
          </p:nvPr>
        </p:nvSpPr>
        <p:spPr>
          <a:xfrm>
            <a:off x="696000" y="4586602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14"/>
            </p:custDataLst>
          </p:nvPr>
        </p:nvSpPr>
        <p:spPr>
          <a:xfrm>
            <a:off x="2847362" y="1423092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心脏：心率加快，心输出量增加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2" name="标题"/>
          <p:cNvSpPr txBox="1"/>
          <p:nvPr>
            <p:custDataLst>
              <p:tags r:id="rId15"/>
            </p:custDataLst>
          </p:nvPr>
        </p:nvSpPr>
        <p:spPr>
          <a:xfrm>
            <a:off x="798029" y="1423092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4" name="正文"/>
          <p:cNvSpPr txBox="1"/>
          <p:nvPr>
            <p:custDataLst>
              <p:tags r:id="rId16"/>
            </p:custDataLst>
          </p:nvPr>
        </p:nvSpPr>
        <p:spPr>
          <a:xfrm>
            <a:off x="2847362" y="2216161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肺：肺活量增加，呼吸频率加快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6" name="标题"/>
          <p:cNvSpPr txBox="1"/>
          <p:nvPr>
            <p:custDataLst>
              <p:tags r:id="rId17"/>
            </p:custDataLst>
          </p:nvPr>
        </p:nvSpPr>
        <p:spPr>
          <a:xfrm>
            <a:off x="798029" y="2216161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8" name="正文"/>
          <p:cNvSpPr txBox="1"/>
          <p:nvPr>
            <p:custDataLst>
              <p:tags r:id="rId18"/>
            </p:custDataLst>
          </p:nvPr>
        </p:nvSpPr>
        <p:spPr>
          <a:xfrm>
            <a:off x="2847362" y="3008603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肝脏：肝脏体积增大，功能增强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0" name="标题"/>
          <p:cNvSpPr txBox="1"/>
          <p:nvPr>
            <p:custDataLst>
              <p:tags r:id="rId19"/>
            </p:custDataLst>
          </p:nvPr>
        </p:nvSpPr>
        <p:spPr>
          <a:xfrm>
            <a:off x="798029" y="3008603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正文"/>
          <p:cNvSpPr txBox="1"/>
          <p:nvPr>
            <p:custDataLst>
              <p:tags r:id="rId20"/>
            </p:custDataLst>
          </p:nvPr>
        </p:nvSpPr>
        <p:spPr>
          <a:xfrm>
            <a:off x="2847362" y="3801671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肾脏：肾脏体积增大，功能增强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4" name="标题"/>
          <p:cNvSpPr txBox="1"/>
          <p:nvPr>
            <p:custDataLst>
              <p:tags r:id="rId21"/>
            </p:custDataLst>
          </p:nvPr>
        </p:nvSpPr>
        <p:spPr>
          <a:xfrm>
            <a:off x="798029" y="3801671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22"/>
            </p:custDataLst>
          </p:nvPr>
        </p:nvSpPr>
        <p:spPr>
          <a:xfrm>
            <a:off x="2847362" y="4593487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胃肠道：胃肠道蠕动加快，消化吸收能力增强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23"/>
            </p:custDataLst>
          </p:nvPr>
        </p:nvSpPr>
        <p:spPr>
          <a:xfrm>
            <a:off x="798029" y="4593487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24"/>
            </p:custDataLst>
          </p:nvPr>
        </p:nvSpPr>
        <p:spPr>
          <a:xfrm>
            <a:off x="2847362" y="5385304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生殖系统：生殖器官发育成熟，第二性征出现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2" name="标题"/>
          <p:cNvSpPr txBox="1"/>
          <p:nvPr>
            <p:custDataLst>
              <p:tags r:id="rId25"/>
            </p:custDataLst>
          </p:nvPr>
        </p:nvSpPr>
        <p:spPr>
          <a:xfrm>
            <a:off x="798029" y="5385304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毛发生长与皮肤变化</a:t>
            </a:r>
            <a:endParaRPr lang="zh-CN" altLang="en-US"/>
          </a:p>
        </p:txBody>
      </p:sp>
      <p:sp>
        <p:nvSpPr>
          <p:cNvPr id="1049430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毛发护理：适当修剪毛发，保持清洁，避免感染和过敏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皮肤护理：注意清洁皮肤，保持良好的生活习惯，避免过度刺激皮肤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皮肤变化：皮肤变得油腻，容易长痘痘，这是由于激素水平变化导致的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2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毛发生长：青春期开始，身体各部位毛发逐渐增多，如腋毛、阴毛等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青春期身体变化的规律与个体差异</a:t>
            </a:r>
            <a:endParaRPr lang="zh-CN" altLang="en-US"/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身体变化的基本规律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身体变化的个体差异</a:t>
            </a:r>
            <a:endParaRPr lang="zh-CN" altLang="en-US"/>
          </a:p>
        </p:txBody>
      </p:sp>
      <p:sp>
        <p:nvSpPr>
          <p:cNvPr id="10495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身高：受遗传、营养、运动等因素影响，个体差异较大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性发育：受遗传、营养、运动等因素影响，个体差异较大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心理变化：受遗传、环境、教育等因素影响，个体差异较大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体重：受遗传、营养、运动等因素影响，个体差异较大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遗传因素对青春期身体变化的影响</a:t>
            </a:r>
            <a:endParaRPr lang="zh-CN" altLang="en-US"/>
          </a:p>
        </p:txBody>
      </p:sp>
      <p:sp>
        <p:nvSpPr>
          <p:cNvPr id="10496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遗传因素对青春期身体变化的影响主要体现在身高、体重、体型等方面。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遗传因素会影响青春期身体变化的速度和程度，例如，有些人在青春期会迅速长高，而有些人则相对较慢。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遗传因素还会影响青春期身体变化的方向，例如，有些人在青春期会发胖，而有些人则相对较瘦。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遗传因素对青春期身体变化的影响还体现在个体差异上，例如，有些人在青春期会出现明显的第二性征，而有些人则相对不明显。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https://d.book118.com/447010061060006050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</vt:lpstr>
      <vt:lpstr>Calibri Light</vt:lpstr>
      <vt:lpstr>微软雅黑</vt:lpstr>
      <vt:lpstr>宋体</vt:lpstr>
      <vt:lpstr>Office Theme</vt:lpstr>
      <vt:lpstr>青春期身体变化</vt:lpstr>
      <vt:lpstr>目录</vt:lpstr>
      <vt:lpstr>单击此处添加章节
标题内容</vt:lpstr>
      <vt:lpstr>青春期身体变化概述</vt:lpstr>
      <vt:lpstr>青春期定义与阶段</vt:lpstr>
      <vt:lpstr>青春期身体变化特点</vt:lpstr>
      <vt:lpstr>青春期身体变化的意义</vt:lpstr>
      <vt:lpstr>青春期身体变化的表现</vt:lpstr>
      <vt:lpstr>身高体重的变化</vt:lpstr>
      <vt:lpstr>骨骼肌肉的变化</vt:lpstr>
      <vt:lpstr>内脏器官的变化</vt:lpstr>
      <vt:lpstr>毛发生长与皮肤变化</vt:lpstr>
      <vt:lpstr>青春期身体变化的规律与个体差异</vt:lpstr>
      <vt:lpstr>身体变化的基本规律</vt:lpstr>
      <vt:lpstr>身体变化的个体差异</vt:lpstr>
      <vt:lpstr>遗传因素对青春期身体变化的影响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2024-09-22T21:19:24.920</cp:lastPrinted>
  <dcterms:created xsi:type="dcterms:W3CDTF">2024-09-22T13:19:24Z</dcterms:created>
  <dcterms:modified xsi:type="dcterms:W3CDTF">2024-09-22T13:19:27Z</dcterms:modified>
</cp:coreProperties>
</file>