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53F03-3BF1-4CF7-9BDD-0D2B3779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CE332-49FF-440E-B5C4-B7C1E6E3B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3E450-D67F-4E31-BD09-E43AC9CAD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A1F2A-976E-477B-8053-C609AE95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C3D3D-9660-4F39-85DF-84C7CED1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9CE01-E5E1-4969-BDD5-9A37E813F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994C1-2865-4150-BDA9-64F24372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D9A32-15A9-4828-8076-1FD0A7FB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96DFA-09BE-4F31-BF36-A3362B4CF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6B09B-9826-4A75-84C0-11083FC96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CC84-5A79-43CC-BADB-CEDF66CBA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13035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冬季呼吸道疾病的潜在危险与预防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潜在危险分析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家庭护理与自我管理技巧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学校和单位防控策略探讨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79" r="117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163" r="121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628" b="126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高热、头痛、咳嗽、肌肉疼痛、乏力等。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低热、鼻塞、流涕、咳嗽、喉咙痛等。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咳嗽、咳痰、气喘、胸闷等。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高热、咳嗽、咳痰、胸痛、呼吸困难等。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室内空气不流通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冬季气温低，空气干燥，易导致呼吸道黏膜干燥，降低抵抗力。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长时间关闭门窗，室内空气污浊，易滋生病毒和细菌。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51" r="1715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免疫系统较弱，易感染且症状较重。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儿童、老年人及慢性病患者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孕期免疫力降低，易感染呼吸道疾病，对胎儿也有一定影响。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呼吸道黏膜受损，易感染呼吸道疾病。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轻者影响生活质量，重者可能导致并发症，甚至危及生命。如流感可能引发心肌炎、肺炎等严重并发症。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潜在危险分析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64" b="2366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呼吸道疾病可能导致肺部感染，引发肺炎，严重时可能危及生命。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某些呼吸道病毒可能侵犯心肌，引发心肌炎，导致心脏功能受损。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呼吸道疾病可能导致咽鼓管堵塞，引发中耳炎，影响听力。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传染给他人风险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呼吸道疾病患者通过咳嗽、打喷嚏等方式产生飞沫，病毒可随飞沫传播给他人。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患者接触口、鼻、眼等部位后，若未彻底洗手，病毒可通过接触传播给他人。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在密闭、通风不良的环境中，病毒可在空气中长时间悬浮，增加传播风险。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肺功能受损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免疫力降低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长期健康影响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反复感染呼吸道疾病可能导致免疫力降低，易感染其他疾病。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长期受呼吸道疾病困扰可能导致焦虑、抑郁等心理健康问题。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呼吸道疾病可能导致肺部组织受损，影响肺功能，长期可导致慢性阻塞性肺疾病等。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每天保证7-9小时的睡眠，有助于身体恢复和增强免疫力。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适当锻炼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多摄入富含维生素C、E、B6、A和D的食物，如深色蔬菜、坚果、豆类、鱼油等。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进行适量的有氧运动，如散步、慢跑、游泳等，可以提高身体免疫力。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定期开窗通风，保持室内空气流通，有助于减少病毒传播。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用肥皂和流动水洗手至少20秒，或使用含有至少60%酒精的洗手液。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尽量减少用手触摸眼睛、鼻子和嘴巴，以降低感染风险。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避免用手触摸面部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https://d.book118.com/447013035021006043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2024-09-16T19:28:11.450</cp:lastPrinted>
  <dcterms:created xsi:type="dcterms:W3CDTF">2024-09-16T11:28:11Z</dcterms:created>
  <dcterms:modified xsi:type="dcterms:W3CDTF">2024-09-16T11:28:13Z</dcterms:modified>
</cp:coreProperties>
</file>