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8BD2F7-C3EC-4973-8B2C-E7A26B2CD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729B2D-7E64-49C5-B4AA-8105D347B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94F517-4A32-4149-8E85-74C7F034F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49743F-CA93-42BF-A932-C447AAA68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F83BCA-06BE-40C7-844B-26D7A7E91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A671AD-9597-4A3C-964E-FEB61D36A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50F9B6-F1EC-41EE-8216-D28F22F53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BE6A63-1A4C-4A62-8A07-FD55AB05C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2D15BB-897C-4094-B73C-55C868621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B3C194-E8BF-416D-B319-F06DB90C0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ABA28A-711B-40E9-B554-B388CEF22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01410001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科技型中小微企业知识产权运营措施研究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科技型中小微企业与知识产权概述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科技型中小微企业知识产权运营策略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科技型中小微企业知识产权运营管理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科技型中小微企业知识产权运营案例与启示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科技型中小微企业与知识产权概述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科技型中小微企业以技术研发为核心，追求技术的前沿和颠覆性创新。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99" r="16699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高技术创新性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这类企业高度依赖知识和技术，其核心价值往往体现在知识产权中。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知识密集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726" r="1872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具备高技术含量的产品和服务，往往能带来高速成长的市场机会。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高速成长潜力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科技型中小微企业定义与特点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知识产权是科技型中小微企业的核心资产，保护好知识产权就是保护企业的核心竞争力。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核心价值保护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创新激励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融资与商业化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通过知识产权的确认和保护，可以激励企业进行更多的技术研发和创新活动。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知识产权可以作为企业融资的重要质押物，同时也是企业产品和服务商业化的关键。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知识产权对科技型中小微企业的意义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38100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知识产权保护意识薄弱：由于对知识产权认知不足，很多企业未能充分保护自己的核心技术。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309" r="16309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6792" r="16792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知识产权融资难：尽管知识产权是企业的重要资产，但由于评估、流转等难题，利用知识产权进行融资常常面临困难。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知识产权运营能力不足：缺乏专门的知识产权运营人才和经验，使得企业在知识产权管理、运用、保护等方面存在短板。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以上是对科技型中小微企业及知识产权的初步概述，后续将深入研究科技型中小微企业的知识产权运营措施。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科技型中小微企业在知识产权运营中的挑战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科技型中小微企业知识产权运营策略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积极申请专利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对企业研发的创新技术、产品及时申请专利，确保在国内外市场获得独占权。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防范知识产权风险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在合作、外包等过程中，制定完善的知识产权保护合同，防止知识产权泄露。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强化知识产权保护意识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积极教育企业员工，提高知识产权保护意识，确保企业创新成果得到妥善保护。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知识产权保护与申请策略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定期对企业知识产权进行评估，确保及时了解企业知识产权价值。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62" r="56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0474" b="1047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通过技术转让、许可等方式，将知识产权转化为实际生产力，提高企业经济效益。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知识产权转化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与高校、科研机构开展产学研合作，共同推动知识产权的运用和产业化。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加强产学研合作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知识产权转化与运用策略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建立知识产权管理机构：成立专门的知识产权管理部门，负责企业知识产权的申请、保护、管理等工作。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积极维权：在发现知识产权侵权行为时，积极采取法律手段维权，保护企业合法权益。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通过以上策略的实施，科技型中小微企业可以更好地运营自身的知识产权，提升企业的核心竞争力和市场地位，为企业的可持续发展奠定坚实基础。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制定知识产权管理制度：建立完善的知识产权管理制度，确保企业知识产权管理工作有章可循。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知识产权管理与维权策略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https://d.book118.com/447014100013006042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2024-09-15T05:00:02.632</cp:lastPrinted>
  <dcterms:created xsi:type="dcterms:W3CDTF">2024-09-14T21:00:02Z</dcterms:created>
  <dcterms:modified xsi:type="dcterms:W3CDTF">2024-09-14T21:00:04Z</dcterms:modified>
</cp:coreProperties>
</file>