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4B4D1-D8A8-48A8-BBF1-71700455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B041-9D3F-4014-9D3A-192F9AB9E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E7DA0-FBAD-4F2C-A865-0F834B9A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ED1DE-E170-4ACA-9E19-F290518F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B8AD7-9684-422C-B383-C97C7168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3912E-F118-4F13-A61A-8A13BCDA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131A3-F2D6-465E-99D9-F3082531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719C5-8B6E-4009-A074-49B82DE5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2FE79-6E06-4DB3-A174-203BBBAE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DD1D2-40DC-43D1-94DC-ABB18261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8487D-7AB6-4299-91E5-815E51212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411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腰腿疼病人护理PPT\n## 1.腰腿疼病人护理概述\n### 1.1腰腿疼病人的定义与分类\n### 1.2腰腿疼病人的病因及发病机制\n### 1.3腰腿疼病人的临床表现与诊断\n## 2.腰腿疼病人的护理评估\n### 2.1腰腿疼病人的身体状况评估\n### 2.2腰腿疼病人的心理状况评估\n### 2.3腰腿疼病人的社会支持系统评估\n## 3.腰腿疼病人的护理措施\n### 3.1腰腿疼病人的药物治疗与护理\n### 3.2腰腿疼病人的物理治疗与护理\n### 3.3腰腿疼病人的康复训练与护理\n## 4.腰腿疼病人的心理护理\n### 4.1腰腿疼病人的心理需求与心理问题\n### 4.2腰腿疼病人的心理护理方法与技巧\n### 4.3腰腿疼病人的心理护理效果评价\n## 5.腰腿疼病人的健康教育\n### 5.1腰腿疼病人的疾病知识教育\n### 5.2腰腿疼病人的生活方式调整与指导\n### 5.3腰腿疼病人的自我管理教育与技巧\n## 6.腰腿疼病人的护理结局与并发症预防\n### 6.1腰腿疼病人的护理结局评价\n### 6.2腰腿疼病人的并发症预防与护理\n### 6.3腰腿疼病人的护理质量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腰腿疼病人护理PPT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腰腿疼病人护理概述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腰腿疼病人的定义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腰部、臀部、大腿和小腿的疼痛症状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可能由多种疾病引起，如腰椎间盘突出、关节炎等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腰腿疼病人的分类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根据病因分类：腰椎间盘突出、关节炎、肌肉劳损等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根据疼痛部位分类：腰痛、腿痛、腰腿痛等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腰腿疼病人的病因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腰椎间盘突出：椎间盘退行性变、损伤等导致椎间盘突出压迫神经根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关节炎：关节磨损、炎症反应等导致关节疼痛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肌肉劳损：长时间站立、坐着等导致肌肉疲劳和疼痛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腰腿疼病人的发病机制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椎间盘突出压迫神经根，导致神经传导障碍和炎症反应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关节炎导致关节肿胀、疼痛和功能障碍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肌肉劳损导致肌肉痉挛、缺血和疼痛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腰腿疼病人的临床表现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腰部、臀部、大腿和小腿的疼痛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疼痛可能呈放射性或局部疼痛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疼痛可能伴随麻木、无力等症状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腰腿疼病人的诊断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根据病史和体格检查进行初步诊断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影像学检查（如X光、CT、MRI）进一步确诊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实验室检查（如血液检查、关节液检查）排除其他疾病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腰腿疼病人的护理评估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测量血压、脉搏、呼吸和体温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评估病人的一般状况</a:t>
                </a:r>
                <a:endParaRPr/>
              </a:p>
            </p:txBody>
          </p:sp>
          <p:sp>
            <p:nvSpPr>
              <p:cNvPr id="27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</p:grpSp>
        <p:grpSp>
          <p:nvGrpSpPr>
            <p:cNvPr id="27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endParaRPr/>
              </a:p>
            </p:txBody>
          </p:sp>
          <p:sp>
            <p:nvSpPr>
              <p:cNvPr id="27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使用疼痛评分工具（如VAS评分）评估疼痛程度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观察病人的疼痛发作频率和持续时间</a:t>
                </a:r>
                <a:endParaRPr/>
              </a:p>
            </p:txBody>
          </p:sp>
        </p:grpSp>
        <p:grpSp>
          <p:nvGrpSpPr>
            <p:cNvPr id="27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肢体功能评估</a:t>
                </a:r>
                <a:endParaRPr/>
              </a:p>
            </p:txBody>
          </p:sp>
          <p:sp>
            <p:nvSpPr>
              <p:cNvPr id="28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评估病人的肌力、关节活动度和感觉功能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评估病人的平衡和协调能力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腰腿疼病人的身体状况评估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心理需求评估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了解病人的心理需求，如安全、自尊、关爱等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评估病人的心理承受能力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焦虑和抑郁评估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使用焦虑和抑郁量表（如SAS、SDS）评估病人的焦虑和抑郁程度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观察病人的情绪变化和行为表现</a:t>
                </a:r>
                <a:endParaRPr/>
              </a:p>
            </p:txBody>
          </p:sp>
        </p:grpSp>
        <p:grpSp>
          <p:nvGrpSpPr>
            <p:cNvPr id="2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心理适应能力评估</a:t>
                </a:r>
                <a:endParaRPr/>
              </a:p>
            </p:txBody>
          </p:sp>
          <p:sp>
            <p:nvSpPr>
              <p:cNvPr id="2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评估病人的心理适应能力和应对压力的方式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了解病人对疾病和治疗的认知和态度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腰腿疼病人的心理状况评估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腰腿疼病人的社会支持系统评估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家庭支持评估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了解家庭成员对病人的关心和支持程度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评估家庭成员的照顾能力和负担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了解病人享有的社会支持和资源，如医疗保险、康复服务等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评估病人与社会的关系和互动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职业支持评估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了解病人的职业状况和复工需求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评估病人的职业适应能力和康复潜力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腰腿疼病人的护理措施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根据病情和诊断选择合适的药物，如消炎镇痛药、肌肉松弛药等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遵循医嘱按时服药，注意药物剂量和副作用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观察病人的药物反应和副作用，如恶心、呕吐、过敏等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协助病人采取适当的用药姿势，如俯卧位、侧卧位等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指导病人合理使用止痛药物，如按需给药、避免过度使用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腰腿疼病人的物理治疗与护理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根据病情和诊断选择合适的物理治疗方法，如热敷、按摩、电疗等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遵循医嘱进行物理治疗，注意治疗剂量和时间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观察病人的物理治疗反应和副作用，如烫伤、过敏等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协助病人采取适当的物理治疗姿势，如俯卧位、侧卧位等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指导病人正确进行家庭物理治疗，如保暖、按摩等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根据病情和诊断选择合适的康复训练方法，如腰部、腿部肌肉锻炼等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遵循医嘱进行康复训练，注意训练强度和时间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观察病人的康复训练反应和副作用，如肌肉拉伤、疲劳等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协助病人采取适当的康复训练姿势，如俯卧位、侧卧位等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指导病人正确进行家庭康复训练，如保持正确姿势、避免过度训练等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腰腿疼病人的康复训练与护理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https://d.book118.com/447014116006006042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腰腿疼病人护理PPT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2024-09-15T02:47:46.703</cp:lastPrinted>
  <dcterms:created xsi:type="dcterms:W3CDTF">2024-09-14T18:47:46Z</dcterms:created>
  <dcterms:modified xsi:type="dcterms:W3CDTF">2024-09-14T18:47:48Z</dcterms:modified>
</cp:coreProperties>
</file>