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148CA-DC3C-4EFD-9C44-59954250A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352B4-5F83-44EB-A785-8801525D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7D2BF-8179-441A-ABB3-9BE3F317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63D1D-B153-4A7D-9E43-F8CDD345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68327-2C14-4890-9AF7-4F5E3D81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CF1D5-93B1-4EDF-A81B-44F31E01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DDE878-7DD9-478C-959C-7FDC49BA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3F821-B832-4618-9B96-C096C7DC2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AFCBC-AB90-4D11-9BB6-F9732DF80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B36B4-64C3-44B3-B3AD-4AAA5466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4396B-E119-45E5-9945-B99A754D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4166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2024年全球人口老龄化影响研究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全球人口老龄化现状及趋势分析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2024年全球人口老龄化对经济影响研究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2024年全球人口老龄化对社会影响研究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应对全球人口老龄化的策略与建议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随着全球人口老龄化的不断加剧，老年人口比例持续上升，对社会、经济、医疗等方面产生深远影响。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老龄化导致劳动力减少，社会负担加重，对社会保障、养老服务等领域提出更高要求。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老龄化对经济增长、消费结构、劳动力市场等方面产生负面影响，需要采取有效应对措施。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经济发展压力增大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国际上对人口老龄化的研究已经相当成熟，涉及社会学、经济学、人口学等多个学科领域，形成了较为完善的理论体系。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国内对人口老龄化的研究起步较晚，但近年来发展迅速，政府和社会各界对老龄化问题的关注度不断提高。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未来人口老龄化研究将更加注重跨学科、跨领域的综合性研究，探索更加有效的应对策略和措施。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66" b="266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7846" r="7846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研究目的：本研究旨在深入分析2024年全球人口老龄化的影响，探讨老龄化对社会、经济、医疗等方面的挑战和机遇，提出应对策略和建议。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研究目的和主要内容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主要内容：研究将包括以下几个方面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分析全球人口老龄化的现状和趋势；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探讨老龄化对社会保障、养老服务等领域的影响；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研究老龄化对经济增长、消费结构、劳动力市场等方面的作用；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评估现有应对老龄化挑战的政策和措施的有效性；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提出针对老龄化问题的创新解决方案和发展建议。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全球人口老龄化现状及趋势分析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预期寿命延长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随着医疗技术的进步和公共卫生水平的提高，全球人口预期寿命不断延长，进一步加剧了人口老龄化问题。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养老负担加重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随着老年人口比例的增加，社会养老负担逐渐加重，对社会保障体系提出严峻挑战。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老年人口比例上升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全球65岁及以上老年人口占总人口的比例逐年上升，显示全球人口老龄化的趋势。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全球人口老龄化现状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根据联合国等机构的预测，未来几十年内，全球老年人口比例将继续上升，到2050年可能超过20%。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老年人口比例继续上升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预期寿命继续延长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养老负担进一步加重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随着医疗技术的不断进步和公共卫生水平的持续提高，全球人口预期寿命有望继续延长。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随着老年人口比例和预期寿命的延长，社会养老负担将进一步加重，需要采取有效措施应对。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全球人口老龄化趋势预测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发达国家老龄化程度更高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发达国家由于经济发展水平高、医疗技术先进等原因，老龄化程度普遍高于发展中国家。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欧洲、北美等地区老龄化程度较高，而非洲、南亚等地区则相对较低。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城乡差异显著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在城市地区，由于医疗条件较好、生活水平较高等原因，老龄化程度通常高于农村地区。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不同国家和地区人口老龄化差异比较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2024年全球人口老龄化对经济影响研究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对经济增长速度影响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减缓经济增长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随着老年人口比例增加，劳动力供给减少，生产率增长放缓，可能导致经济增长速度下降。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改变消费模式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老年人口的消费需求和消费模式不同于年轻人口，可能对产业结构、创新等方面产生影响，从而影响经济增长。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人口老龄化导致劳动力供给减少，可能出现劳动力短缺现象，影响企业生产和服务提供。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劳动力供给减少可能导致工资上涨压力增加，进一步影响企业成本和市场竞争。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对劳动力市场影响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工资上涨压力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劳动力短缺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https://d.book118.com/447014166122006035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2024-09-10T04:27:16.893</cp:lastPrinted>
  <dcterms:created xsi:type="dcterms:W3CDTF">2024-09-09T20:27:16Z</dcterms:created>
  <dcterms:modified xsi:type="dcterms:W3CDTF">2024-09-09T20:27:19Z</dcterms:modified>
</cp:coreProperties>
</file>