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2BA7E-55D8-4EF7-8B5B-4CF0C78C7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F6AFA-B2AE-4522-8DCE-0255866F7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68E1A-3892-453F-A1B8-B14A26869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1E6DF-0302-47A0-8978-D6F14AA9A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533D04-93B0-4AB8-989E-157DE3113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EFBE3-4650-437A-9A37-E37BE3862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6662F1-EBE2-4CAE-BE5C-06F8E9BF0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854C6-C50A-42B5-BEAD-761DB83F6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083BA-6CD6-4534-A0D5-616079AC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D581B-FA0F-4D7B-91EF-B9BD7B8BF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AB33B-D610-432A-AA1C-51F28540A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1510014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财管价值观念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价值观念的概述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财务管理中的价值观念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个人财务管理中的价值观念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企业财务管理中的价值观念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财管价值观念的实践应用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价值观念的概述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个人或群体对事物意义和重要性的认知和评价，通常表现为一定的信念、态度和行为准则。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" b="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价值观具有主观性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8513" b="1851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价值观具有稳定性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42" r="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每个人的价值观都可能不同，因为价值观的形成受到个人经历、文化背景、教育等多种因素的影响。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一旦形成，价值观通常不容易改变，会对个人的行为和决策产生深远影响。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价值观念的定义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020" b="160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价值观念的重要性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指导行为和决策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个人的价值观会影响其行为和决策，价值观的明确对于个人行为的指导和决策的制定具有重要意义。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塑造人格和个性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价值观的形成是人格塑造的重要过程，不同的价值观会塑造出不同的人格特质和个性特点。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影响人际关系和社会和谐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个人价值观会影响其对他人的认知和评价，从而影响人际关系和社会和谐。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08" r="8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家庭环境是个人价值观形成的重要因素，父母的言传身教、家庭氛围等都会对孩子的价值观产生深远影响。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社会文化背景也是影响个人价值观的重要因素，社会主流的价值观、文化传统等都会对个人的价值观产生潜移默化的影响。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个人经历和自我反思也是影响价值观的重要因素，个人在成长过程中所经历的事情、所进行的思考都会对其价值观产生影响。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个人经历和自我反思的影响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价值观念的形成与影响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财务管理中的价值观念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成本效益观念是指在进行财务管理决策时，要综合考虑成本和效益，寻求以最小的成本获得最大的效益。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在进行财务管理决策时，需要充分考虑成本和效益，通过比较不同方案的投入和产出，选择最优方案。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成本效益观念要求在财务管理中注重节约成本，提高资源利用效率，从而实现企业价值的最大化。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风险收益均衡观念是指在进行财务管理决策时，要充分考虑风险和收益的关系，寻求风险和收益的均衡点。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在财务管理中，风险和收益是相伴而生的，高收益往往伴随着高风险，低风险则可能带来低收益。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风险收益均衡观念要求在财务管理中既要注重收益的提高，也要关注风险的降低，通过合理配置资产和分散投资等方式来降低风险。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风险收益均衡观念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资金时间价值观念是指资金在不同的时间点上具有不同的价值，即未来的资金价值要低于现在的资金价值。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资金时间价值观念是财务管理中非常重要的价值观念之一，它可以帮助我们更加科学地进行财务分析和决策。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资金时间价值观念要求在进行财务管理决策时，要充分考虑资金的时间价值因素，对未来的资金价值和现在的资金价值进行比较和折现。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资金时间价值观念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个人财务管理中的价值观念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https://d.book118.com/447015100144006030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2024-09-02T13:27:36.837</cp:lastPrinted>
  <dcterms:created xsi:type="dcterms:W3CDTF">2024-09-02T05:27:36Z</dcterms:created>
  <dcterms:modified xsi:type="dcterms:W3CDTF">2024-09-02T05:27:38Z</dcterms:modified>
</cp:coreProperties>
</file>