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85F57-F829-4BB0-ABEB-D7F6D3979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6FC76-DD33-4BAB-9875-2997D67B7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DC24A-2131-4896-826D-E131096A2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D6E9F-6F75-4391-9DBE-37A1CC664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AE3FB0-5DF9-4E6B-97D9-4E4F084AB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B085F-631E-4113-9B57-50B77AE45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584069-87D9-494A-AACF-1A5A0DA71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BF11F-72E4-4C1D-9C73-3C30E532D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FAB8C-E606-4C2A-A194-16F184A69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379F6-C155-4CCB-9ED1-3FCACCB26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D407E-E434-48AE-A7EA-32AFF1834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CAD04-991C-4C47-AB50-BC8E2458A64E}" type="datetimeFigureOut">
              <a:rPr lang="zh-CN" altLang="en-US" smtClean="0"/>
              <a:t>2024/2/14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AADA1-7663-439C-B9C6-F905FC9FDB3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CAD04-991C-4C47-AB50-BC8E2458A64E}" type="datetimeFigureOut">
              <a:rPr lang="zh-CN" altLang="en-US" smtClean="0"/>
              <a:t>2024/2/14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AADA1-7663-439C-B9C6-F905FC9FDB3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CAD04-991C-4C47-AB50-BC8E2458A64E}" type="datetimeFigureOut">
              <a:rPr lang="zh-CN" altLang="en-US" smtClean="0"/>
              <a:t>2024/2/14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AADA1-7663-439C-B9C6-F905FC9FDB3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CAD04-991C-4C47-AB50-BC8E2458A64E}" type="datetimeFigureOut">
              <a:rPr lang="zh-CN" altLang="en-US" smtClean="0"/>
              <a:t>2024/2/14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AADA1-7663-439C-B9C6-F905FC9FDB3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CAD04-991C-4C47-AB50-BC8E2458A64E}" type="datetimeFigureOut">
              <a:rPr lang="zh-CN" altLang="en-US" smtClean="0"/>
              <a:t>2024/2/14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AADA1-7663-439C-B9C6-F905FC9FDB3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CAD04-991C-4C47-AB50-BC8E2458A64E}" type="datetimeFigureOut">
              <a:rPr lang="zh-CN" altLang="en-US" smtClean="0"/>
              <a:t>2024/2/14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AADA1-7663-439C-B9C6-F905FC9FDB3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CAD04-991C-4C47-AB50-BC8E2458A64E}" type="datetimeFigureOut">
              <a:rPr lang="zh-CN" altLang="en-US" smtClean="0"/>
              <a:t>2024/2/14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AADA1-7663-439C-B9C6-F905FC9FDB3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CAD04-991C-4C47-AB50-BC8E2458A64E}" type="datetimeFigureOut">
              <a:rPr lang="zh-CN" altLang="en-US" smtClean="0"/>
              <a:t>2024/2/14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AADA1-7663-439C-B9C6-F905FC9FDB3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CAD04-991C-4C47-AB50-BC8E2458A64E}" type="datetimeFigureOut">
              <a:rPr lang="zh-CN" altLang="en-US" smtClean="0"/>
              <a:t>2024/2/14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AADA1-7663-439C-B9C6-F905FC9FDB3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CAD04-991C-4C47-AB50-BC8E2458A64E}" type="datetimeFigureOut">
              <a:rPr lang="zh-CN" altLang="en-US" smtClean="0"/>
              <a:t>2024/2/14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AADA1-7663-439C-B9C6-F905FC9FDB3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CAD04-991C-4C47-AB50-BC8E2458A64E}" type="datetimeFigureOut">
              <a:rPr lang="zh-CN" altLang="en-US" smtClean="0"/>
              <a:t>2024/2/14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6AADA1-7663-439C-B9C6-F905FC9FDB3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D3CAD04-991C-4C47-AB50-BC8E2458A64E}" type="datetimeFigureOut">
              <a:rPr lang="zh-CN" altLang="en-US" smtClean="0"/>
              <a:t>2024/2/14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66AADA1-7663-439C-B9C6-F905FC9FDB3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4.jpeg" /><Relationship Id="rId7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0.jpe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6.jpeg" /><Relationship Id="rId7" Type="http://schemas.openxmlformats.org/officeDocument/2006/relationships/image" Target="../media/image17.jpeg" /><Relationship Id="rId8" Type="http://schemas.openxmlformats.org/officeDocument/2006/relationships/image" Target="../media/image18.jpeg" /><Relationship Id="rId9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5.jpe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1.jpeg" /><Relationship Id="rId7" Type="http://schemas.openxmlformats.org/officeDocument/2006/relationships/image" Target="../media/image22.jpeg" /><Relationship Id="rId8" Type="http://schemas.openxmlformats.org/officeDocument/2006/relationships/image" Target="../media/image23.jpeg" /><Relationship Id="rId9" Type="http://schemas.openxmlformats.org/officeDocument/2006/relationships/image" Target="../media/image2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6.jpeg" /><Relationship Id="rId7" Type="http://schemas.openxmlformats.org/officeDocument/2006/relationships/image" Target="../media/image2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9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30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3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3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7.jpe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33.jpeg" /><Relationship Id="rId7" Type="http://schemas.openxmlformats.org/officeDocument/2006/relationships/image" Target="../media/image34.jpeg" /><Relationship Id="rId8" Type="http://schemas.openxmlformats.org/officeDocument/2006/relationships/image" Target="../media/image35.jpeg" /><Relationship Id="rId9" Type="http://schemas.openxmlformats.org/officeDocument/2006/relationships/image" Target="../media/image36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1611416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grpSp>
        <p:nvGrpSpPr>
          <p:cNvPr id="10" name="组合 9"/>
          <p:cNvGrpSpPr/>
          <p:nvPr/>
        </p:nvGrpSpPr>
        <p:grpSpPr>
          <a:xfrm>
            <a:off x="1909762" y="0"/>
            <a:ext cx="8372476" cy="6858000"/>
            <a:chOff x="1909762" y="0"/>
            <a:chExt cx="8372476" cy="6858000"/>
          </a:xfrm>
        </p:grpSpPr>
        <p:sp>
          <p:nvSpPr>
            <p:cNvPr id="126" name="任意多边形: 形状 125"/>
            <p:cNvSpPr/>
            <p:nvPr/>
          </p:nvSpPr>
          <p:spPr>
            <a:xfrm>
              <a:off x="1909762" y="0"/>
              <a:ext cx="8372476" cy="6858000"/>
            </a:xfrm>
            <a:custGeom>
              <a:gdLst>
                <a:gd name="connsiteX0" fmla="*/ 1786199 w 8372476"/>
                <a:gd name="connsiteY0" fmla="*/ 0 h 6858000"/>
                <a:gd name="connsiteX1" fmla="*/ 6586278 w 8372476"/>
                <a:gd name="connsiteY1" fmla="*/ 0 h 6858000"/>
                <a:gd name="connsiteX2" fmla="*/ 6690931 w 8372476"/>
                <a:gd name="connsiteY2" fmla="*/ 74420 h 6858000"/>
                <a:gd name="connsiteX3" fmla="*/ 8372476 w 8372476"/>
                <a:gd name="connsiteY3" fmla="*/ 3429001 h 6858000"/>
                <a:gd name="connsiteX4" fmla="*/ 6690931 w 8372476"/>
                <a:gd name="connsiteY4" fmla="*/ 6783582 h 6858000"/>
                <a:gd name="connsiteX5" fmla="*/ 6586281 w 8372476"/>
                <a:gd name="connsiteY5" fmla="*/ 6858000 h 6858000"/>
                <a:gd name="connsiteX6" fmla="*/ 1786196 w 8372476"/>
                <a:gd name="connsiteY6" fmla="*/ 6858000 h 6858000"/>
                <a:gd name="connsiteX7" fmla="*/ 1681546 w 8372476"/>
                <a:gd name="connsiteY7" fmla="*/ 6783582 h 6858000"/>
                <a:gd name="connsiteX8" fmla="*/ 0 w 8372476"/>
                <a:gd name="connsiteY8" fmla="*/ 3429001 h 6858000"/>
                <a:gd name="connsiteX9" fmla="*/ 1681546 w 8372476"/>
                <a:gd name="connsiteY9" fmla="*/ 74420 h 685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72476" h="6858000">
                  <a:moveTo>
                    <a:pt x="1786199" y="0"/>
                  </a:moveTo>
                  <a:lnTo>
                    <a:pt x="6586278" y="0"/>
                  </a:lnTo>
                  <a:lnTo>
                    <a:pt x="6690931" y="74420"/>
                  </a:lnTo>
                  <a:cubicBezTo>
                    <a:pt x="7711732" y="837832"/>
                    <a:pt x="8372476" y="2056254"/>
                    <a:pt x="8372476" y="3429001"/>
                  </a:cubicBezTo>
                  <a:cubicBezTo>
                    <a:pt x="8372476" y="4801748"/>
                    <a:pt x="7711732" y="6020171"/>
                    <a:pt x="6690931" y="6783582"/>
                  </a:cubicBezTo>
                  <a:lnTo>
                    <a:pt x="6586281" y="6858000"/>
                  </a:lnTo>
                  <a:lnTo>
                    <a:pt x="1786196" y="6858000"/>
                  </a:lnTo>
                  <a:lnTo>
                    <a:pt x="1681546" y="6783582"/>
                  </a:lnTo>
                  <a:cubicBezTo>
                    <a:pt x="660744" y="6020171"/>
                    <a:pt x="0" y="4801748"/>
                    <a:pt x="0" y="3429001"/>
                  </a:cubicBezTo>
                  <a:cubicBezTo>
                    <a:pt x="0" y="2056254"/>
                    <a:pt x="660744" y="837832"/>
                    <a:pt x="1681546" y="74420"/>
                  </a:cubicBezTo>
                  <a:close/>
                </a:path>
              </a:pathLst>
            </a:custGeom>
            <a:solidFill>
              <a:srgbClr val="53CBB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任意多边形: 形状 127"/>
            <p:cNvSpPr/>
            <p:nvPr/>
          </p:nvSpPr>
          <p:spPr>
            <a:xfrm>
              <a:off x="2155938" y="0"/>
              <a:ext cx="7880124" cy="6858000"/>
            </a:xfrm>
            <a:custGeom>
              <a:gdLst>
                <a:gd name="connsiteX0" fmla="*/ 2000225 w 7880124"/>
                <a:gd name="connsiteY0" fmla="*/ 0 h 6858000"/>
                <a:gd name="connsiteX1" fmla="*/ 5879899 w 7880124"/>
                <a:gd name="connsiteY1" fmla="*/ 0 h 6858000"/>
                <a:gd name="connsiteX2" fmla="*/ 5983128 w 7880124"/>
                <a:gd name="connsiteY2" fmla="*/ 59355 h 6858000"/>
                <a:gd name="connsiteX3" fmla="*/ 7880124 w 7880124"/>
                <a:gd name="connsiteY3" fmla="*/ 3429001 h 6858000"/>
                <a:gd name="connsiteX4" fmla="*/ 5983128 w 7880124"/>
                <a:gd name="connsiteY4" fmla="*/ 6798647 h 6858000"/>
                <a:gd name="connsiteX5" fmla="*/ 5879903 w 7880124"/>
                <a:gd name="connsiteY5" fmla="*/ 6858000 h 6858000"/>
                <a:gd name="connsiteX6" fmla="*/ 2000222 w 7880124"/>
                <a:gd name="connsiteY6" fmla="*/ 6858000 h 6858000"/>
                <a:gd name="connsiteX7" fmla="*/ 1896997 w 7880124"/>
                <a:gd name="connsiteY7" fmla="*/ 6798647 h 6858000"/>
                <a:gd name="connsiteX8" fmla="*/ 0 w 7880124"/>
                <a:gd name="connsiteY8" fmla="*/ 3429001 h 6858000"/>
                <a:gd name="connsiteX9" fmla="*/ 1896997 w 7880124"/>
                <a:gd name="connsiteY9" fmla="*/ 59355 h 685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80124" h="6858000">
                  <a:moveTo>
                    <a:pt x="2000225" y="0"/>
                  </a:moveTo>
                  <a:lnTo>
                    <a:pt x="5879899" y="0"/>
                  </a:lnTo>
                  <a:lnTo>
                    <a:pt x="5983128" y="59355"/>
                  </a:lnTo>
                  <a:cubicBezTo>
                    <a:pt x="7120421" y="750392"/>
                    <a:pt x="7880124" y="2000978"/>
                    <a:pt x="7880124" y="3429001"/>
                  </a:cubicBezTo>
                  <a:cubicBezTo>
                    <a:pt x="7880124" y="4857025"/>
                    <a:pt x="7120421" y="6107611"/>
                    <a:pt x="5983128" y="6798647"/>
                  </a:cubicBezTo>
                  <a:lnTo>
                    <a:pt x="5879903" y="6858000"/>
                  </a:lnTo>
                  <a:lnTo>
                    <a:pt x="2000222" y="6858000"/>
                  </a:lnTo>
                  <a:lnTo>
                    <a:pt x="1896997" y="6798647"/>
                  </a:lnTo>
                  <a:cubicBezTo>
                    <a:pt x="759703" y="6107611"/>
                    <a:pt x="0" y="4857025"/>
                    <a:pt x="0" y="3429001"/>
                  </a:cubicBezTo>
                  <a:cubicBezTo>
                    <a:pt x="0" y="2000978"/>
                    <a:pt x="759703" y="750392"/>
                    <a:pt x="1896997" y="59355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任意多边形: 形状 132"/>
            <p:cNvSpPr/>
            <p:nvPr/>
          </p:nvSpPr>
          <p:spPr>
            <a:xfrm>
              <a:off x="2342408" y="0"/>
              <a:ext cx="7507184" cy="6858000"/>
            </a:xfrm>
            <a:custGeom>
              <a:gdLst>
                <a:gd name="connsiteX0" fmla="*/ 2227018 w 7507184"/>
                <a:gd name="connsiteY0" fmla="*/ 0 h 6858000"/>
                <a:gd name="connsiteX1" fmla="*/ 5280167 w 7507184"/>
                <a:gd name="connsiteY1" fmla="*/ 0 h 6858000"/>
                <a:gd name="connsiteX2" fmla="*/ 5380930 w 7507184"/>
                <a:gd name="connsiteY2" fmla="*/ 45554 h 6858000"/>
                <a:gd name="connsiteX3" fmla="*/ 7507184 w 7507184"/>
                <a:gd name="connsiteY3" fmla="*/ 3429001 h 6858000"/>
                <a:gd name="connsiteX4" fmla="*/ 5380930 w 7507184"/>
                <a:gd name="connsiteY4" fmla="*/ 6812448 h 6858000"/>
                <a:gd name="connsiteX5" fmla="*/ 5280171 w 7507184"/>
                <a:gd name="connsiteY5" fmla="*/ 6858000 h 6858000"/>
                <a:gd name="connsiteX6" fmla="*/ 2227013 w 7507184"/>
                <a:gd name="connsiteY6" fmla="*/ 6858000 h 6858000"/>
                <a:gd name="connsiteX7" fmla="*/ 2126255 w 7507184"/>
                <a:gd name="connsiteY7" fmla="*/ 6812448 h 6858000"/>
                <a:gd name="connsiteX8" fmla="*/ 0 w 7507184"/>
                <a:gd name="connsiteY8" fmla="*/ 3429001 h 6858000"/>
                <a:gd name="connsiteX9" fmla="*/ 2126255 w 7507184"/>
                <a:gd name="connsiteY9" fmla="*/ 45554 h 6858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507184" h="6858000">
                  <a:moveTo>
                    <a:pt x="2227018" y="0"/>
                  </a:moveTo>
                  <a:lnTo>
                    <a:pt x="5280167" y="0"/>
                  </a:lnTo>
                  <a:lnTo>
                    <a:pt x="5380930" y="45554"/>
                  </a:lnTo>
                  <a:cubicBezTo>
                    <a:pt x="6639014" y="651761"/>
                    <a:pt x="7507184" y="1938995"/>
                    <a:pt x="7507184" y="3429001"/>
                  </a:cubicBezTo>
                  <a:cubicBezTo>
                    <a:pt x="7507184" y="4919007"/>
                    <a:pt x="6639014" y="6206241"/>
                    <a:pt x="5380930" y="6812448"/>
                  </a:cubicBezTo>
                  <a:lnTo>
                    <a:pt x="5280171" y="6858000"/>
                  </a:lnTo>
                  <a:lnTo>
                    <a:pt x="2227013" y="6858000"/>
                  </a:lnTo>
                  <a:lnTo>
                    <a:pt x="2126255" y="6812448"/>
                  </a:lnTo>
                  <a:cubicBezTo>
                    <a:pt x="868170" y="6206241"/>
                    <a:pt x="0" y="4919007"/>
                    <a:pt x="0" y="3429001"/>
                  </a:cubicBezTo>
                  <a:cubicBezTo>
                    <a:pt x="0" y="1938995"/>
                    <a:pt x="868170" y="651761"/>
                    <a:pt x="2126255" y="45554"/>
                  </a:cubicBezTo>
                  <a:close/>
                </a:path>
              </a:pathLst>
            </a:custGeom>
            <a:noFill/>
            <a:ln>
              <a:solidFill>
                <a:srgbClr val="DDBE01"/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4" name="组合 223"/>
          <p:cNvGrpSpPr/>
          <p:nvPr/>
        </p:nvGrpSpPr>
        <p:grpSpPr>
          <a:xfrm rot="8587663">
            <a:off x="10359173" y="2447196"/>
            <a:ext cx="563478" cy="920299"/>
            <a:chOff x="9049361" y="6270714"/>
            <a:chExt cx="430525" cy="703153"/>
          </a:xfrm>
          <a:effectLst/>
        </p:grpSpPr>
        <p:sp>
          <p:nvSpPr>
            <p:cNvPr id="225" name="任意多边形: 形状 224"/>
            <p:cNvSpPr/>
            <p:nvPr/>
          </p:nvSpPr>
          <p:spPr>
            <a:xfrm>
              <a:off x="9049361" y="6270714"/>
              <a:ext cx="430525" cy="587286"/>
            </a:xfrm>
            <a:custGeom>
              <a:gdLst>
                <a:gd name="connsiteX0" fmla="*/ 215263 w 430525"/>
                <a:gd name="connsiteY0" fmla="*/ 0 h 587286"/>
                <a:gd name="connsiteX1" fmla="*/ 430525 w 430525"/>
                <a:gd name="connsiteY1" fmla="*/ 392821 h 587286"/>
                <a:gd name="connsiteX2" fmla="*/ 215263 w 430525"/>
                <a:gd name="connsiteY2" fmla="*/ 587286 h 587286"/>
                <a:gd name="connsiteX3" fmla="*/ 0 w 430525"/>
                <a:gd name="connsiteY3" fmla="*/ 392821 h 587286"/>
                <a:gd name="connsiteX4" fmla="*/ 215263 w 430525"/>
                <a:gd name="connsiteY4" fmla="*/ 0 h 5872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0525" h="587286">
                  <a:moveTo>
                    <a:pt x="215263" y="0"/>
                  </a:moveTo>
                  <a:cubicBezTo>
                    <a:pt x="215263" y="0"/>
                    <a:pt x="430525" y="217802"/>
                    <a:pt x="430525" y="392821"/>
                  </a:cubicBezTo>
                  <a:cubicBezTo>
                    <a:pt x="430525" y="511445"/>
                    <a:pt x="335499" y="587286"/>
                    <a:pt x="215263" y="587286"/>
                  </a:cubicBezTo>
                  <a:cubicBezTo>
                    <a:pt x="96965" y="587286"/>
                    <a:pt x="0" y="511445"/>
                    <a:pt x="0" y="392821"/>
                  </a:cubicBezTo>
                  <a:cubicBezTo>
                    <a:pt x="0" y="213912"/>
                    <a:pt x="215263" y="0"/>
                    <a:pt x="215263" y="0"/>
                  </a:cubicBezTo>
                  <a:close/>
                </a:path>
              </a:pathLst>
            </a:custGeom>
            <a:solidFill>
              <a:srgbClr val="689F38"/>
            </a:solidFill>
            <a:ln w="15875" cap="rnd">
              <a:solidFill>
                <a:schemeClr val="tx1">
                  <a:lumMod val="75000"/>
                  <a:lumOff val="25000"/>
                </a:scheme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26" name="ísḻiḍê"/>
            <p:cNvSpPr/>
            <p:nvPr/>
          </p:nvSpPr>
          <p:spPr bwMode="auto">
            <a:xfrm>
              <a:off x="9109566" y="6625130"/>
              <a:ext cx="310114" cy="131770"/>
            </a:xfrm>
            <a:custGeom>
              <a:gdLst>
                <a:gd name="T0" fmla="*/ 3 w 160"/>
                <a:gd name="T1" fmla="*/ 10 h 68"/>
                <a:gd name="T2" fmla="*/ 77 w 160"/>
                <a:gd name="T3" fmla="*/ 67 h 68"/>
                <a:gd name="T4" fmla="*/ 84 w 160"/>
                <a:gd name="T5" fmla="*/ 67 h 68"/>
                <a:gd name="T6" fmla="*/ 158 w 160"/>
                <a:gd name="T7" fmla="*/ 10 h 68"/>
                <a:gd name="T8" fmla="*/ 159 w 160"/>
                <a:gd name="T9" fmla="*/ 3 h 68"/>
                <a:gd name="T10" fmla="*/ 151 w 160"/>
                <a:gd name="T11" fmla="*/ 2 h 68"/>
                <a:gd name="T12" fmla="*/ 80 w 160"/>
                <a:gd name="T13" fmla="*/ 56 h 68"/>
                <a:gd name="T14" fmla="*/ 9 w 160"/>
                <a:gd name="T15" fmla="*/ 2 h 68"/>
                <a:gd name="T16" fmla="*/ 2 w 160"/>
                <a:gd name="T17" fmla="*/ 3 h 68"/>
                <a:gd name="T18" fmla="*/ 3 w 160"/>
                <a:gd name="T19" fmla="*/ 10 h 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0" h="68">
                  <a:moveTo>
                    <a:pt x="3" y="10"/>
                  </a:moveTo>
                  <a:cubicBezTo>
                    <a:pt x="77" y="67"/>
                    <a:pt x="77" y="67"/>
                    <a:pt x="77" y="67"/>
                  </a:cubicBezTo>
                  <a:cubicBezTo>
                    <a:pt x="79" y="68"/>
                    <a:pt x="82" y="68"/>
                    <a:pt x="84" y="67"/>
                  </a:cubicBezTo>
                  <a:cubicBezTo>
                    <a:pt x="158" y="10"/>
                    <a:pt x="158" y="10"/>
                    <a:pt x="158" y="10"/>
                  </a:cubicBezTo>
                  <a:cubicBezTo>
                    <a:pt x="160" y="8"/>
                    <a:pt x="160" y="5"/>
                    <a:pt x="159" y="3"/>
                  </a:cubicBezTo>
                  <a:cubicBezTo>
                    <a:pt x="157" y="0"/>
                    <a:pt x="154" y="0"/>
                    <a:pt x="151" y="2"/>
                  </a:cubicBezTo>
                  <a:cubicBezTo>
                    <a:pt x="80" y="56"/>
                    <a:pt x="80" y="56"/>
                    <a:pt x="80" y="56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0"/>
                    <a:pt x="4" y="0"/>
                    <a:pt x="2" y="3"/>
                  </a:cubicBezTo>
                  <a:cubicBezTo>
                    <a:pt x="0" y="5"/>
                    <a:pt x="1" y="8"/>
                    <a:pt x="3" y="10"/>
                  </a:cubicBezTo>
                  <a:close/>
                </a:path>
              </a:pathLst>
            </a:custGeom>
            <a:solidFill>
              <a:srgbClr val="558B2F"/>
            </a:solidFill>
            <a:ln w="15875" cap="rnd">
              <a:solidFill>
                <a:schemeClr val="tx1">
                  <a:lumMod val="75000"/>
                  <a:lumOff val="25000"/>
                </a:scheme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27" name="任意多边形: 形状 226"/>
            <p:cNvSpPr/>
            <p:nvPr/>
          </p:nvSpPr>
          <p:spPr bwMode="auto">
            <a:xfrm>
              <a:off x="9149953" y="6407028"/>
              <a:ext cx="230438" cy="566839"/>
            </a:xfrm>
            <a:custGeom>
              <a:gdLst>
                <a:gd name="connsiteX0" fmla="*/ 114823 w 230438"/>
                <a:gd name="connsiteY0" fmla="*/ 0 h 566839"/>
                <a:gd name="connsiteX1" fmla="*/ 126596 w 230438"/>
                <a:gd name="connsiteY1" fmla="*/ 9706 h 566839"/>
                <a:gd name="connsiteX2" fmla="*/ 126596 w 230438"/>
                <a:gd name="connsiteY2" fmla="*/ 78135 h 566839"/>
                <a:gd name="connsiteX3" fmla="*/ 126596 w 230438"/>
                <a:gd name="connsiteY3" fmla="*/ 109267 h 566839"/>
                <a:gd name="connsiteX4" fmla="*/ 141039 w 230438"/>
                <a:gd name="connsiteY4" fmla="*/ 97994 h 566839"/>
                <a:gd name="connsiteX5" fmla="*/ 177174 w 230438"/>
                <a:gd name="connsiteY5" fmla="*/ 69788 h 566839"/>
                <a:gd name="connsiteX6" fmla="*/ 192801 w 230438"/>
                <a:gd name="connsiteY6" fmla="*/ 71740 h 566839"/>
                <a:gd name="connsiteX7" fmla="*/ 190847 w 230438"/>
                <a:gd name="connsiteY7" fmla="*/ 85400 h 566839"/>
                <a:gd name="connsiteX8" fmla="*/ 162006 w 230438"/>
                <a:gd name="connsiteY8" fmla="*/ 107629 h 566839"/>
                <a:gd name="connsiteX9" fmla="*/ 126596 w 230438"/>
                <a:gd name="connsiteY9" fmla="*/ 134921 h 566839"/>
                <a:gd name="connsiteX10" fmla="*/ 126596 w 230438"/>
                <a:gd name="connsiteY10" fmla="*/ 143355 h 566839"/>
                <a:gd name="connsiteX11" fmla="*/ 126596 w 230438"/>
                <a:gd name="connsiteY11" fmla="*/ 206336 h 566839"/>
                <a:gd name="connsiteX12" fmla="*/ 127040 w 230438"/>
                <a:gd name="connsiteY12" fmla="*/ 205999 h 566839"/>
                <a:gd name="connsiteX13" fmla="*/ 213639 w 230438"/>
                <a:gd name="connsiteY13" fmla="*/ 140172 h 566839"/>
                <a:gd name="connsiteX14" fmla="*/ 229163 w 230438"/>
                <a:gd name="connsiteY14" fmla="*/ 142101 h 566839"/>
                <a:gd name="connsiteX15" fmla="*/ 227223 w 230438"/>
                <a:gd name="connsiteY15" fmla="*/ 155604 h 566839"/>
                <a:gd name="connsiteX16" fmla="*/ 157021 w 230438"/>
                <a:gd name="connsiteY16" fmla="*/ 209879 h 566839"/>
                <a:gd name="connsiteX17" fmla="*/ 126596 w 230438"/>
                <a:gd name="connsiteY17" fmla="*/ 233401 h 566839"/>
                <a:gd name="connsiteX18" fmla="*/ 126596 w 230438"/>
                <a:gd name="connsiteY18" fmla="*/ 303333 h 566839"/>
                <a:gd name="connsiteX19" fmla="*/ 126596 w 230438"/>
                <a:gd name="connsiteY19" fmla="*/ 557133 h 566839"/>
                <a:gd name="connsiteX20" fmla="*/ 114823 w 230438"/>
                <a:gd name="connsiteY20" fmla="*/ 566839 h 566839"/>
                <a:gd name="connsiteX21" fmla="*/ 105013 w 230438"/>
                <a:gd name="connsiteY21" fmla="*/ 557133 h 566839"/>
                <a:gd name="connsiteX22" fmla="*/ 105013 w 230438"/>
                <a:gd name="connsiteY22" fmla="*/ 311450 h 566839"/>
                <a:gd name="connsiteX23" fmla="*/ 105013 w 230438"/>
                <a:gd name="connsiteY23" fmla="*/ 233657 h 566839"/>
                <a:gd name="connsiteX24" fmla="*/ 95748 w 230438"/>
                <a:gd name="connsiteY24" fmla="*/ 226494 h 566839"/>
                <a:gd name="connsiteX25" fmla="*/ 4056 w 230438"/>
                <a:gd name="connsiteY25" fmla="*/ 155604 h 566839"/>
                <a:gd name="connsiteX26" fmla="*/ 2115 w 230438"/>
                <a:gd name="connsiteY26" fmla="*/ 142101 h 566839"/>
                <a:gd name="connsiteX27" fmla="*/ 15699 w 230438"/>
                <a:gd name="connsiteY27" fmla="*/ 140172 h 566839"/>
                <a:gd name="connsiteX28" fmla="*/ 82001 w 230438"/>
                <a:gd name="connsiteY28" fmla="*/ 190570 h 566839"/>
                <a:gd name="connsiteX29" fmla="*/ 105013 w 230438"/>
                <a:gd name="connsiteY29" fmla="*/ 208062 h 566839"/>
                <a:gd name="connsiteX30" fmla="*/ 105013 w 230438"/>
                <a:gd name="connsiteY30" fmla="*/ 190400 h 566839"/>
                <a:gd name="connsiteX31" fmla="*/ 105013 w 230438"/>
                <a:gd name="connsiteY31" fmla="*/ 135165 h 566839"/>
                <a:gd name="connsiteX32" fmla="*/ 100264 w 230438"/>
                <a:gd name="connsiteY32" fmla="*/ 131505 h 566839"/>
                <a:gd name="connsiteX33" fmla="*/ 40445 w 230438"/>
                <a:gd name="connsiteY33" fmla="*/ 85400 h 566839"/>
                <a:gd name="connsiteX34" fmla="*/ 38492 w 230438"/>
                <a:gd name="connsiteY34" fmla="*/ 71740 h 566839"/>
                <a:gd name="connsiteX35" fmla="*/ 52165 w 230438"/>
                <a:gd name="connsiteY35" fmla="*/ 69788 h 566839"/>
                <a:gd name="connsiteX36" fmla="*/ 78534 w 230438"/>
                <a:gd name="connsiteY36" fmla="*/ 90371 h 566839"/>
                <a:gd name="connsiteX37" fmla="*/ 105013 w 230438"/>
                <a:gd name="connsiteY37" fmla="*/ 111039 h 566839"/>
                <a:gd name="connsiteX38" fmla="*/ 105013 w 230438"/>
                <a:gd name="connsiteY38" fmla="*/ 9706 h 566839"/>
                <a:gd name="connsiteX39" fmla="*/ 114823 w 230438"/>
                <a:gd name="connsiteY39" fmla="*/ 0 h 5668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30438" h="566839">
                  <a:moveTo>
                    <a:pt x="114823" y="0"/>
                  </a:moveTo>
                  <a:cubicBezTo>
                    <a:pt x="120710" y="0"/>
                    <a:pt x="126596" y="5823"/>
                    <a:pt x="126596" y="9706"/>
                  </a:cubicBezTo>
                  <a:cubicBezTo>
                    <a:pt x="126596" y="9706"/>
                    <a:pt x="126596" y="9706"/>
                    <a:pt x="126596" y="78135"/>
                  </a:cubicBezTo>
                  <a:lnTo>
                    <a:pt x="126596" y="109267"/>
                  </a:lnTo>
                  <a:lnTo>
                    <a:pt x="141039" y="97994"/>
                  </a:lnTo>
                  <a:cubicBezTo>
                    <a:pt x="149829" y="91133"/>
                    <a:pt x="161548" y="81985"/>
                    <a:pt x="177174" y="69788"/>
                  </a:cubicBezTo>
                  <a:cubicBezTo>
                    <a:pt x="183034" y="65885"/>
                    <a:pt x="188894" y="67837"/>
                    <a:pt x="192801" y="71740"/>
                  </a:cubicBezTo>
                  <a:cubicBezTo>
                    <a:pt x="194754" y="75643"/>
                    <a:pt x="194754" y="83449"/>
                    <a:pt x="190847" y="85400"/>
                  </a:cubicBezTo>
                  <a:cubicBezTo>
                    <a:pt x="190847" y="85400"/>
                    <a:pt x="190847" y="85400"/>
                    <a:pt x="162006" y="107629"/>
                  </a:cubicBezTo>
                  <a:lnTo>
                    <a:pt x="126596" y="134921"/>
                  </a:lnTo>
                  <a:lnTo>
                    <a:pt x="126596" y="143355"/>
                  </a:lnTo>
                  <a:lnTo>
                    <a:pt x="126596" y="206336"/>
                  </a:lnTo>
                  <a:lnTo>
                    <a:pt x="127040" y="205999"/>
                  </a:lnTo>
                  <a:cubicBezTo>
                    <a:pt x="139412" y="196595"/>
                    <a:pt x="164154" y="177787"/>
                    <a:pt x="213639" y="140172"/>
                  </a:cubicBezTo>
                  <a:cubicBezTo>
                    <a:pt x="219460" y="136314"/>
                    <a:pt x="225282" y="138243"/>
                    <a:pt x="229163" y="142101"/>
                  </a:cubicBezTo>
                  <a:cubicBezTo>
                    <a:pt x="231104" y="145959"/>
                    <a:pt x="231104" y="151746"/>
                    <a:pt x="227223" y="155604"/>
                  </a:cubicBezTo>
                  <a:cubicBezTo>
                    <a:pt x="227223" y="155604"/>
                    <a:pt x="227223" y="155604"/>
                    <a:pt x="157021" y="209879"/>
                  </a:cubicBezTo>
                  <a:lnTo>
                    <a:pt x="126596" y="233401"/>
                  </a:lnTo>
                  <a:lnTo>
                    <a:pt x="126596" y="303333"/>
                  </a:lnTo>
                  <a:cubicBezTo>
                    <a:pt x="126596" y="371094"/>
                    <a:pt x="126596" y="454491"/>
                    <a:pt x="126596" y="557133"/>
                  </a:cubicBezTo>
                  <a:cubicBezTo>
                    <a:pt x="126596" y="562957"/>
                    <a:pt x="120710" y="566839"/>
                    <a:pt x="114823" y="566839"/>
                  </a:cubicBezTo>
                  <a:cubicBezTo>
                    <a:pt x="108937" y="566839"/>
                    <a:pt x="105013" y="562957"/>
                    <a:pt x="105013" y="557133"/>
                  </a:cubicBezTo>
                  <a:cubicBezTo>
                    <a:pt x="105013" y="557133"/>
                    <a:pt x="105013" y="557133"/>
                    <a:pt x="105013" y="311450"/>
                  </a:cubicBezTo>
                  <a:lnTo>
                    <a:pt x="105013" y="233657"/>
                  </a:lnTo>
                  <a:lnTo>
                    <a:pt x="95748" y="226494"/>
                  </a:lnTo>
                  <a:cubicBezTo>
                    <a:pt x="82649" y="216367"/>
                    <a:pt x="56452" y="196113"/>
                    <a:pt x="4056" y="155604"/>
                  </a:cubicBezTo>
                  <a:cubicBezTo>
                    <a:pt x="175" y="151746"/>
                    <a:pt x="-1766" y="145959"/>
                    <a:pt x="2115" y="142101"/>
                  </a:cubicBezTo>
                  <a:cubicBezTo>
                    <a:pt x="5996" y="138243"/>
                    <a:pt x="11818" y="136314"/>
                    <a:pt x="15699" y="140172"/>
                  </a:cubicBezTo>
                  <a:cubicBezTo>
                    <a:pt x="15699" y="140172"/>
                    <a:pt x="15699" y="140172"/>
                    <a:pt x="82001" y="190570"/>
                  </a:cubicBezTo>
                  <a:lnTo>
                    <a:pt x="105013" y="208062"/>
                  </a:lnTo>
                  <a:lnTo>
                    <a:pt x="105013" y="190400"/>
                  </a:lnTo>
                  <a:lnTo>
                    <a:pt x="105013" y="135165"/>
                  </a:lnTo>
                  <a:lnTo>
                    <a:pt x="100264" y="131505"/>
                  </a:lnTo>
                  <a:cubicBezTo>
                    <a:pt x="91719" y="124919"/>
                    <a:pt x="74628" y="111746"/>
                    <a:pt x="40445" y="85400"/>
                  </a:cubicBezTo>
                  <a:cubicBezTo>
                    <a:pt x="36538" y="83449"/>
                    <a:pt x="34585" y="75643"/>
                    <a:pt x="38492" y="71740"/>
                  </a:cubicBezTo>
                  <a:cubicBezTo>
                    <a:pt x="42398" y="67837"/>
                    <a:pt x="48258" y="65885"/>
                    <a:pt x="52165" y="69788"/>
                  </a:cubicBezTo>
                  <a:cubicBezTo>
                    <a:pt x="52165" y="69788"/>
                    <a:pt x="52165" y="69788"/>
                    <a:pt x="78534" y="90371"/>
                  </a:cubicBezTo>
                  <a:lnTo>
                    <a:pt x="105013" y="111039"/>
                  </a:lnTo>
                  <a:lnTo>
                    <a:pt x="105013" y="9706"/>
                  </a:lnTo>
                  <a:cubicBezTo>
                    <a:pt x="105013" y="5823"/>
                    <a:pt x="108937" y="0"/>
                    <a:pt x="114823" y="0"/>
                  </a:cubicBezTo>
                  <a:close/>
                </a:path>
              </a:pathLst>
            </a:custGeom>
            <a:solidFill>
              <a:srgbClr val="558B2F"/>
            </a:solidFill>
            <a:ln w="15875" cap="rnd">
              <a:solidFill>
                <a:schemeClr val="tx1">
                  <a:lumMod val="75000"/>
                  <a:lumOff val="25000"/>
                </a:schemeClr>
              </a:solidFill>
              <a:round/>
            </a:ln>
          </p:spPr>
          <p:txBody>
            <a:bodyPr wrap="square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</p:grpSp>
      <p:grpSp>
        <p:nvGrpSpPr>
          <p:cNvPr id="236" name="组合 235"/>
          <p:cNvGrpSpPr/>
          <p:nvPr/>
        </p:nvGrpSpPr>
        <p:grpSpPr>
          <a:xfrm rot="10140376">
            <a:off x="912241" y="1540111"/>
            <a:ext cx="337696" cy="551541"/>
            <a:chOff x="9049361" y="6270714"/>
            <a:chExt cx="430525" cy="703153"/>
          </a:xfrm>
          <a:effectLst/>
        </p:grpSpPr>
        <p:sp>
          <p:nvSpPr>
            <p:cNvPr id="237" name="任意多边形: 形状 236"/>
            <p:cNvSpPr/>
            <p:nvPr/>
          </p:nvSpPr>
          <p:spPr>
            <a:xfrm>
              <a:off x="9049361" y="6270714"/>
              <a:ext cx="430525" cy="587286"/>
            </a:xfrm>
            <a:custGeom>
              <a:gdLst>
                <a:gd name="connsiteX0" fmla="*/ 215263 w 430525"/>
                <a:gd name="connsiteY0" fmla="*/ 0 h 587286"/>
                <a:gd name="connsiteX1" fmla="*/ 430525 w 430525"/>
                <a:gd name="connsiteY1" fmla="*/ 392821 h 587286"/>
                <a:gd name="connsiteX2" fmla="*/ 215263 w 430525"/>
                <a:gd name="connsiteY2" fmla="*/ 587286 h 587286"/>
                <a:gd name="connsiteX3" fmla="*/ 0 w 430525"/>
                <a:gd name="connsiteY3" fmla="*/ 392821 h 587286"/>
                <a:gd name="connsiteX4" fmla="*/ 215263 w 430525"/>
                <a:gd name="connsiteY4" fmla="*/ 0 h 5872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0525" h="587286">
                  <a:moveTo>
                    <a:pt x="215263" y="0"/>
                  </a:moveTo>
                  <a:cubicBezTo>
                    <a:pt x="215263" y="0"/>
                    <a:pt x="430525" y="217802"/>
                    <a:pt x="430525" y="392821"/>
                  </a:cubicBezTo>
                  <a:cubicBezTo>
                    <a:pt x="430525" y="511445"/>
                    <a:pt x="335499" y="587286"/>
                    <a:pt x="215263" y="587286"/>
                  </a:cubicBezTo>
                  <a:cubicBezTo>
                    <a:pt x="96965" y="587286"/>
                    <a:pt x="0" y="511445"/>
                    <a:pt x="0" y="392821"/>
                  </a:cubicBezTo>
                  <a:cubicBezTo>
                    <a:pt x="0" y="213912"/>
                    <a:pt x="215263" y="0"/>
                    <a:pt x="215263" y="0"/>
                  </a:cubicBezTo>
                  <a:close/>
                </a:path>
              </a:pathLst>
            </a:custGeom>
            <a:solidFill>
              <a:srgbClr val="689F38"/>
            </a:solidFill>
            <a:ln w="15875" cap="rnd">
              <a:solidFill>
                <a:schemeClr val="tx1">
                  <a:lumMod val="75000"/>
                  <a:lumOff val="25000"/>
                </a:scheme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8" name="ísḻiḍê"/>
            <p:cNvSpPr/>
            <p:nvPr/>
          </p:nvSpPr>
          <p:spPr bwMode="auto">
            <a:xfrm>
              <a:off x="9109566" y="6625130"/>
              <a:ext cx="310114" cy="131770"/>
            </a:xfrm>
            <a:custGeom>
              <a:gdLst>
                <a:gd name="T0" fmla="*/ 3 w 160"/>
                <a:gd name="T1" fmla="*/ 10 h 68"/>
                <a:gd name="T2" fmla="*/ 77 w 160"/>
                <a:gd name="T3" fmla="*/ 67 h 68"/>
                <a:gd name="T4" fmla="*/ 84 w 160"/>
                <a:gd name="T5" fmla="*/ 67 h 68"/>
                <a:gd name="T6" fmla="*/ 158 w 160"/>
                <a:gd name="T7" fmla="*/ 10 h 68"/>
                <a:gd name="T8" fmla="*/ 159 w 160"/>
                <a:gd name="T9" fmla="*/ 3 h 68"/>
                <a:gd name="T10" fmla="*/ 151 w 160"/>
                <a:gd name="T11" fmla="*/ 2 h 68"/>
                <a:gd name="T12" fmla="*/ 80 w 160"/>
                <a:gd name="T13" fmla="*/ 56 h 68"/>
                <a:gd name="T14" fmla="*/ 9 w 160"/>
                <a:gd name="T15" fmla="*/ 2 h 68"/>
                <a:gd name="T16" fmla="*/ 2 w 160"/>
                <a:gd name="T17" fmla="*/ 3 h 68"/>
                <a:gd name="T18" fmla="*/ 3 w 160"/>
                <a:gd name="T19" fmla="*/ 10 h 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0" h="68">
                  <a:moveTo>
                    <a:pt x="3" y="10"/>
                  </a:moveTo>
                  <a:cubicBezTo>
                    <a:pt x="77" y="67"/>
                    <a:pt x="77" y="67"/>
                    <a:pt x="77" y="67"/>
                  </a:cubicBezTo>
                  <a:cubicBezTo>
                    <a:pt x="79" y="68"/>
                    <a:pt x="82" y="68"/>
                    <a:pt x="84" y="67"/>
                  </a:cubicBezTo>
                  <a:cubicBezTo>
                    <a:pt x="158" y="10"/>
                    <a:pt x="158" y="10"/>
                    <a:pt x="158" y="10"/>
                  </a:cubicBezTo>
                  <a:cubicBezTo>
                    <a:pt x="160" y="8"/>
                    <a:pt x="160" y="5"/>
                    <a:pt x="159" y="3"/>
                  </a:cubicBezTo>
                  <a:cubicBezTo>
                    <a:pt x="157" y="0"/>
                    <a:pt x="154" y="0"/>
                    <a:pt x="151" y="2"/>
                  </a:cubicBezTo>
                  <a:cubicBezTo>
                    <a:pt x="80" y="56"/>
                    <a:pt x="80" y="56"/>
                    <a:pt x="80" y="56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0"/>
                    <a:pt x="4" y="0"/>
                    <a:pt x="2" y="3"/>
                  </a:cubicBezTo>
                  <a:cubicBezTo>
                    <a:pt x="0" y="5"/>
                    <a:pt x="1" y="8"/>
                    <a:pt x="3" y="10"/>
                  </a:cubicBezTo>
                  <a:close/>
                </a:path>
              </a:pathLst>
            </a:custGeom>
            <a:solidFill>
              <a:srgbClr val="558B2F"/>
            </a:solidFill>
            <a:ln w="15875" cap="rnd">
              <a:solidFill>
                <a:schemeClr val="tx1">
                  <a:lumMod val="75000"/>
                  <a:lumOff val="25000"/>
                </a:scheme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39" name="任意多边形: 形状 238"/>
            <p:cNvSpPr/>
            <p:nvPr/>
          </p:nvSpPr>
          <p:spPr bwMode="auto">
            <a:xfrm>
              <a:off x="9149953" y="6407028"/>
              <a:ext cx="230438" cy="566839"/>
            </a:xfrm>
            <a:custGeom>
              <a:gdLst>
                <a:gd name="connsiteX0" fmla="*/ 114823 w 230438"/>
                <a:gd name="connsiteY0" fmla="*/ 0 h 566839"/>
                <a:gd name="connsiteX1" fmla="*/ 126596 w 230438"/>
                <a:gd name="connsiteY1" fmla="*/ 9706 h 566839"/>
                <a:gd name="connsiteX2" fmla="*/ 126596 w 230438"/>
                <a:gd name="connsiteY2" fmla="*/ 78135 h 566839"/>
                <a:gd name="connsiteX3" fmla="*/ 126596 w 230438"/>
                <a:gd name="connsiteY3" fmla="*/ 109267 h 566839"/>
                <a:gd name="connsiteX4" fmla="*/ 141039 w 230438"/>
                <a:gd name="connsiteY4" fmla="*/ 97994 h 566839"/>
                <a:gd name="connsiteX5" fmla="*/ 177174 w 230438"/>
                <a:gd name="connsiteY5" fmla="*/ 69788 h 566839"/>
                <a:gd name="connsiteX6" fmla="*/ 192801 w 230438"/>
                <a:gd name="connsiteY6" fmla="*/ 71740 h 566839"/>
                <a:gd name="connsiteX7" fmla="*/ 190847 w 230438"/>
                <a:gd name="connsiteY7" fmla="*/ 85400 h 566839"/>
                <a:gd name="connsiteX8" fmla="*/ 162006 w 230438"/>
                <a:gd name="connsiteY8" fmla="*/ 107629 h 566839"/>
                <a:gd name="connsiteX9" fmla="*/ 126596 w 230438"/>
                <a:gd name="connsiteY9" fmla="*/ 134921 h 566839"/>
                <a:gd name="connsiteX10" fmla="*/ 126596 w 230438"/>
                <a:gd name="connsiteY10" fmla="*/ 143355 h 566839"/>
                <a:gd name="connsiteX11" fmla="*/ 126596 w 230438"/>
                <a:gd name="connsiteY11" fmla="*/ 206336 h 566839"/>
                <a:gd name="connsiteX12" fmla="*/ 127040 w 230438"/>
                <a:gd name="connsiteY12" fmla="*/ 205999 h 566839"/>
                <a:gd name="connsiteX13" fmla="*/ 213639 w 230438"/>
                <a:gd name="connsiteY13" fmla="*/ 140172 h 566839"/>
                <a:gd name="connsiteX14" fmla="*/ 229163 w 230438"/>
                <a:gd name="connsiteY14" fmla="*/ 142101 h 566839"/>
                <a:gd name="connsiteX15" fmla="*/ 227223 w 230438"/>
                <a:gd name="connsiteY15" fmla="*/ 155604 h 566839"/>
                <a:gd name="connsiteX16" fmla="*/ 157021 w 230438"/>
                <a:gd name="connsiteY16" fmla="*/ 209879 h 566839"/>
                <a:gd name="connsiteX17" fmla="*/ 126596 w 230438"/>
                <a:gd name="connsiteY17" fmla="*/ 233401 h 566839"/>
                <a:gd name="connsiteX18" fmla="*/ 126596 w 230438"/>
                <a:gd name="connsiteY18" fmla="*/ 303333 h 566839"/>
                <a:gd name="connsiteX19" fmla="*/ 126596 w 230438"/>
                <a:gd name="connsiteY19" fmla="*/ 557133 h 566839"/>
                <a:gd name="connsiteX20" fmla="*/ 114823 w 230438"/>
                <a:gd name="connsiteY20" fmla="*/ 566839 h 566839"/>
                <a:gd name="connsiteX21" fmla="*/ 105013 w 230438"/>
                <a:gd name="connsiteY21" fmla="*/ 557133 h 566839"/>
                <a:gd name="connsiteX22" fmla="*/ 105013 w 230438"/>
                <a:gd name="connsiteY22" fmla="*/ 311450 h 566839"/>
                <a:gd name="connsiteX23" fmla="*/ 105013 w 230438"/>
                <a:gd name="connsiteY23" fmla="*/ 233657 h 566839"/>
                <a:gd name="connsiteX24" fmla="*/ 95748 w 230438"/>
                <a:gd name="connsiteY24" fmla="*/ 226494 h 566839"/>
                <a:gd name="connsiteX25" fmla="*/ 4056 w 230438"/>
                <a:gd name="connsiteY25" fmla="*/ 155604 h 566839"/>
                <a:gd name="connsiteX26" fmla="*/ 2115 w 230438"/>
                <a:gd name="connsiteY26" fmla="*/ 142101 h 566839"/>
                <a:gd name="connsiteX27" fmla="*/ 15699 w 230438"/>
                <a:gd name="connsiteY27" fmla="*/ 140172 h 566839"/>
                <a:gd name="connsiteX28" fmla="*/ 82001 w 230438"/>
                <a:gd name="connsiteY28" fmla="*/ 190570 h 566839"/>
                <a:gd name="connsiteX29" fmla="*/ 105013 w 230438"/>
                <a:gd name="connsiteY29" fmla="*/ 208062 h 566839"/>
                <a:gd name="connsiteX30" fmla="*/ 105013 w 230438"/>
                <a:gd name="connsiteY30" fmla="*/ 190400 h 566839"/>
                <a:gd name="connsiteX31" fmla="*/ 105013 w 230438"/>
                <a:gd name="connsiteY31" fmla="*/ 135165 h 566839"/>
                <a:gd name="connsiteX32" fmla="*/ 100264 w 230438"/>
                <a:gd name="connsiteY32" fmla="*/ 131505 h 566839"/>
                <a:gd name="connsiteX33" fmla="*/ 40445 w 230438"/>
                <a:gd name="connsiteY33" fmla="*/ 85400 h 566839"/>
                <a:gd name="connsiteX34" fmla="*/ 38492 w 230438"/>
                <a:gd name="connsiteY34" fmla="*/ 71740 h 566839"/>
                <a:gd name="connsiteX35" fmla="*/ 52165 w 230438"/>
                <a:gd name="connsiteY35" fmla="*/ 69788 h 566839"/>
                <a:gd name="connsiteX36" fmla="*/ 78534 w 230438"/>
                <a:gd name="connsiteY36" fmla="*/ 90371 h 566839"/>
                <a:gd name="connsiteX37" fmla="*/ 105013 w 230438"/>
                <a:gd name="connsiteY37" fmla="*/ 111039 h 566839"/>
                <a:gd name="connsiteX38" fmla="*/ 105013 w 230438"/>
                <a:gd name="connsiteY38" fmla="*/ 9706 h 566839"/>
                <a:gd name="connsiteX39" fmla="*/ 114823 w 230438"/>
                <a:gd name="connsiteY39" fmla="*/ 0 h 5668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30438" h="566839">
                  <a:moveTo>
                    <a:pt x="114823" y="0"/>
                  </a:moveTo>
                  <a:cubicBezTo>
                    <a:pt x="120710" y="0"/>
                    <a:pt x="126596" y="5823"/>
                    <a:pt x="126596" y="9706"/>
                  </a:cubicBezTo>
                  <a:cubicBezTo>
                    <a:pt x="126596" y="9706"/>
                    <a:pt x="126596" y="9706"/>
                    <a:pt x="126596" y="78135"/>
                  </a:cubicBezTo>
                  <a:lnTo>
                    <a:pt x="126596" y="109267"/>
                  </a:lnTo>
                  <a:lnTo>
                    <a:pt x="141039" y="97994"/>
                  </a:lnTo>
                  <a:cubicBezTo>
                    <a:pt x="149829" y="91133"/>
                    <a:pt x="161548" y="81985"/>
                    <a:pt x="177174" y="69788"/>
                  </a:cubicBezTo>
                  <a:cubicBezTo>
                    <a:pt x="183034" y="65885"/>
                    <a:pt x="188894" y="67837"/>
                    <a:pt x="192801" y="71740"/>
                  </a:cubicBezTo>
                  <a:cubicBezTo>
                    <a:pt x="194754" y="75643"/>
                    <a:pt x="194754" y="83449"/>
                    <a:pt x="190847" y="85400"/>
                  </a:cubicBezTo>
                  <a:cubicBezTo>
                    <a:pt x="190847" y="85400"/>
                    <a:pt x="190847" y="85400"/>
                    <a:pt x="162006" y="107629"/>
                  </a:cubicBezTo>
                  <a:lnTo>
                    <a:pt x="126596" y="134921"/>
                  </a:lnTo>
                  <a:lnTo>
                    <a:pt x="126596" y="143355"/>
                  </a:lnTo>
                  <a:lnTo>
                    <a:pt x="126596" y="206336"/>
                  </a:lnTo>
                  <a:lnTo>
                    <a:pt x="127040" y="205999"/>
                  </a:lnTo>
                  <a:cubicBezTo>
                    <a:pt x="139412" y="196595"/>
                    <a:pt x="164154" y="177787"/>
                    <a:pt x="213639" y="140172"/>
                  </a:cubicBezTo>
                  <a:cubicBezTo>
                    <a:pt x="219460" y="136314"/>
                    <a:pt x="225282" y="138243"/>
                    <a:pt x="229163" y="142101"/>
                  </a:cubicBezTo>
                  <a:cubicBezTo>
                    <a:pt x="231104" y="145959"/>
                    <a:pt x="231104" y="151746"/>
                    <a:pt x="227223" y="155604"/>
                  </a:cubicBezTo>
                  <a:cubicBezTo>
                    <a:pt x="227223" y="155604"/>
                    <a:pt x="227223" y="155604"/>
                    <a:pt x="157021" y="209879"/>
                  </a:cubicBezTo>
                  <a:lnTo>
                    <a:pt x="126596" y="233401"/>
                  </a:lnTo>
                  <a:lnTo>
                    <a:pt x="126596" y="303333"/>
                  </a:lnTo>
                  <a:cubicBezTo>
                    <a:pt x="126596" y="371094"/>
                    <a:pt x="126596" y="454491"/>
                    <a:pt x="126596" y="557133"/>
                  </a:cubicBezTo>
                  <a:cubicBezTo>
                    <a:pt x="126596" y="562957"/>
                    <a:pt x="120710" y="566839"/>
                    <a:pt x="114823" y="566839"/>
                  </a:cubicBezTo>
                  <a:cubicBezTo>
                    <a:pt x="108937" y="566839"/>
                    <a:pt x="105013" y="562957"/>
                    <a:pt x="105013" y="557133"/>
                  </a:cubicBezTo>
                  <a:cubicBezTo>
                    <a:pt x="105013" y="557133"/>
                    <a:pt x="105013" y="557133"/>
                    <a:pt x="105013" y="311450"/>
                  </a:cubicBezTo>
                  <a:lnTo>
                    <a:pt x="105013" y="233657"/>
                  </a:lnTo>
                  <a:lnTo>
                    <a:pt x="95748" y="226494"/>
                  </a:lnTo>
                  <a:cubicBezTo>
                    <a:pt x="82649" y="216367"/>
                    <a:pt x="56452" y="196113"/>
                    <a:pt x="4056" y="155604"/>
                  </a:cubicBezTo>
                  <a:cubicBezTo>
                    <a:pt x="175" y="151746"/>
                    <a:pt x="-1766" y="145959"/>
                    <a:pt x="2115" y="142101"/>
                  </a:cubicBezTo>
                  <a:cubicBezTo>
                    <a:pt x="5996" y="138243"/>
                    <a:pt x="11818" y="136314"/>
                    <a:pt x="15699" y="140172"/>
                  </a:cubicBezTo>
                  <a:cubicBezTo>
                    <a:pt x="15699" y="140172"/>
                    <a:pt x="15699" y="140172"/>
                    <a:pt x="82001" y="190570"/>
                  </a:cubicBezTo>
                  <a:lnTo>
                    <a:pt x="105013" y="208062"/>
                  </a:lnTo>
                  <a:lnTo>
                    <a:pt x="105013" y="190400"/>
                  </a:lnTo>
                  <a:lnTo>
                    <a:pt x="105013" y="135165"/>
                  </a:lnTo>
                  <a:lnTo>
                    <a:pt x="100264" y="131505"/>
                  </a:lnTo>
                  <a:cubicBezTo>
                    <a:pt x="91719" y="124919"/>
                    <a:pt x="74628" y="111746"/>
                    <a:pt x="40445" y="85400"/>
                  </a:cubicBezTo>
                  <a:cubicBezTo>
                    <a:pt x="36538" y="83449"/>
                    <a:pt x="34585" y="75643"/>
                    <a:pt x="38492" y="71740"/>
                  </a:cubicBezTo>
                  <a:cubicBezTo>
                    <a:pt x="42398" y="67837"/>
                    <a:pt x="48258" y="65885"/>
                    <a:pt x="52165" y="69788"/>
                  </a:cubicBezTo>
                  <a:cubicBezTo>
                    <a:pt x="52165" y="69788"/>
                    <a:pt x="52165" y="69788"/>
                    <a:pt x="78534" y="90371"/>
                  </a:cubicBezTo>
                  <a:lnTo>
                    <a:pt x="105013" y="111039"/>
                  </a:lnTo>
                  <a:lnTo>
                    <a:pt x="105013" y="9706"/>
                  </a:lnTo>
                  <a:cubicBezTo>
                    <a:pt x="105013" y="5823"/>
                    <a:pt x="108937" y="0"/>
                    <a:pt x="114823" y="0"/>
                  </a:cubicBezTo>
                  <a:close/>
                </a:path>
              </a:pathLst>
            </a:custGeom>
            <a:solidFill>
              <a:srgbClr val="558B2F"/>
            </a:solidFill>
            <a:ln w="15875" cap="rnd">
              <a:solidFill>
                <a:schemeClr val="tx1">
                  <a:lumMod val="75000"/>
                  <a:lumOff val="25000"/>
                </a:schemeClr>
              </a:solidFill>
              <a:round/>
            </a:ln>
          </p:spPr>
          <p:txBody>
            <a:bodyPr wrap="square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</p:grpSp>
      <p:grpSp>
        <p:nvGrpSpPr>
          <p:cNvPr id="245" name="组合 244"/>
          <p:cNvGrpSpPr/>
          <p:nvPr/>
        </p:nvGrpSpPr>
        <p:grpSpPr>
          <a:xfrm rot="19148463" flipH="1" flipV="1">
            <a:off x="1605089" y="2339956"/>
            <a:ext cx="1088522" cy="795121"/>
            <a:chOff x="8110538" y="4571394"/>
            <a:chExt cx="788249" cy="575784"/>
          </a:xfrm>
          <a:effectLst/>
        </p:grpSpPr>
        <p:sp>
          <p:nvSpPr>
            <p:cNvPr id="246" name="任意多边形: 形状 245"/>
            <p:cNvSpPr/>
            <p:nvPr/>
          </p:nvSpPr>
          <p:spPr>
            <a:xfrm>
              <a:off x="8227048" y="4571394"/>
              <a:ext cx="284795" cy="290681"/>
            </a:xfrm>
            <a:custGeom>
              <a:gdLst>
                <a:gd name="connsiteX0" fmla="*/ 0 w 180975"/>
                <a:gd name="connsiteY0" fmla="*/ 88106 h 204787"/>
                <a:gd name="connsiteX1" fmla="*/ 169069 w 180975"/>
                <a:gd name="connsiteY1" fmla="*/ 204787 h 204787"/>
                <a:gd name="connsiteX2" fmla="*/ 169069 w 180975"/>
                <a:gd name="connsiteY2" fmla="*/ 166687 h 204787"/>
                <a:gd name="connsiteX3" fmla="*/ 180975 w 180975"/>
                <a:gd name="connsiteY3" fmla="*/ 104775 h 204787"/>
                <a:gd name="connsiteX4" fmla="*/ 104775 w 180975"/>
                <a:gd name="connsiteY4" fmla="*/ 0 h 204787"/>
                <a:gd name="connsiteX5" fmla="*/ 54769 w 180975"/>
                <a:gd name="connsiteY5" fmla="*/ 76200 h 204787"/>
                <a:gd name="connsiteX6" fmla="*/ 0 w 180975"/>
                <a:gd name="connsiteY6" fmla="*/ 88106 h 204787"/>
                <a:gd name="connsiteX0-1" fmla="*/ 0 w 184930"/>
                <a:gd name="connsiteY0-2" fmla="*/ 153420 h 270101"/>
                <a:gd name="connsiteX1-3" fmla="*/ 169069 w 184930"/>
                <a:gd name="connsiteY1-4" fmla="*/ 270101 h 270101"/>
                <a:gd name="connsiteX2-5" fmla="*/ 169069 w 184930"/>
                <a:gd name="connsiteY2-6" fmla="*/ 232001 h 270101"/>
                <a:gd name="connsiteX3-7" fmla="*/ 180975 w 184930"/>
                <a:gd name="connsiteY3-8" fmla="*/ 170089 h 270101"/>
                <a:gd name="connsiteX4-9" fmla="*/ 104775 w 184930"/>
                <a:gd name="connsiteY4-10" fmla="*/ 65314 h 270101"/>
                <a:gd name="connsiteX5-11" fmla="*/ 54769 w 184930"/>
                <a:gd name="connsiteY5-12" fmla="*/ 141514 h 270101"/>
                <a:gd name="connsiteX6-13" fmla="*/ 0 w 184930"/>
                <a:gd name="connsiteY6-14" fmla="*/ 153420 h 270101"/>
                <a:gd name="connsiteX0-15" fmla="*/ 0 w 284624"/>
                <a:gd name="connsiteY0-16" fmla="*/ 169675 h 286356"/>
                <a:gd name="connsiteX1-17" fmla="*/ 169069 w 284624"/>
                <a:gd name="connsiteY1-18" fmla="*/ 286356 h 286356"/>
                <a:gd name="connsiteX2-19" fmla="*/ 169069 w 284624"/>
                <a:gd name="connsiteY2-20" fmla="*/ 248256 h 286356"/>
                <a:gd name="connsiteX3-21" fmla="*/ 180975 w 284624"/>
                <a:gd name="connsiteY3-22" fmla="*/ 186344 h 286356"/>
                <a:gd name="connsiteX4-23" fmla="*/ 104775 w 284624"/>
                <a:gd name="connsiteY4-24" fmla="*/ 81569 h 286356"/>
                <a:gd name="connsiteX5-25" fmla="*/ 54769 w 284624"/>
                <a:gd name="connsiteY5-26" fmla="*/ 157769 h 286356"/>
                <a:gd name="connsiteX6-27" fmla="*/ 0 w 284624"/>
                <a:gd name="connsiteY6-28" fmla="*/ 169675 h 286356"/>
                <a:gd name="connsiteX0-29" fmla="*/ 0 w 284624"/>
                <a:gd name="connsiteY0-30" fmla="*/ 169675 h 286356"/>
                <a:gd name="connsiteX1-31" fmla="*/ 169069 w 284624"/>
                <a:gd name="connsiteY1-32" fmla="*/ 286356 h 286356"/>
                <a:gd name="connsiteX2-33" fmla="*/ 169069 w 284624"/>
                <a:gd name="connsiteY2-34" fmla="*/ 248256 h 286356"/>
                <a:gd name="connsiteX3-35" fmla="*/ 180975 w 284624"/>
                <a:gd name="connsiteY3-36" fmla="*/ 186344 h 286356"/>
                <a:gd name="connsiteX4-37" fmla="*/ 104775 w 284624"/>
                <a:gd name="connsiteY4-38" fmla="*/ 81569 h 286356"/>
                <a:gd name="connsiteX5-39" fmla="*/ 54769 w 284624"/>
                <a:gd name="connsiteY5-40" fmla="*/ 157769 h 286356"/>
                <a:gd name="connsiteX6-41" fmla="*/ 0 w 284624"/>
                <a:gd name="connsiteY6-42" fmla="*/ 169675 h 286356"/>
                <a:gd name="connsiteX0-43" fmla="*/ 0 w 284624"/>
                <a:gd name="connsiteY0-44" fmla="*/ 169675 h 286356"/>
                <a:gd name="connsiteX1-45" fmla="*/ 169069 w 284624"/>
                <a:gd name="connsiteY1-46" fmla="*/ 286356 h 286356"/>
                <a:gd name="connsiteX2-47" fmla="*/ 169069 w 284624"/>
                <a:gd name="connsiteY2-48" fmla="*/ 248256 h 286356"/>
                <a:gd name="connsiteX3-49" fmla="*/ 180975 w 284624"/>
                <a:gd name="connsiteY3-50" fmla="*/ 186344 h 286356"/>
                <a:gd name="connsiteX4-51" fmla="*/ 104775 w 284624"/>
                <a:gd name="connsiteY4-52" fmla="*/ 81569 h 286356"/>
                <a:gd name="connsiteX5-53" fmla="*/ 54769 w 284624"/>
                <a:gd name="connsiteY5-54" fmla="*/ 157769 h 286356"/>
                <a:gd name="connsiteX6-55" fmla="*/ 0 w 284624"/>
                <a:gd name="connsiteY6-56" fmla="*/ 169675 h 286356"/>
                <a:gd name="connsiteX0-57" fmla="*/ 0 w 284624"/>
                <a:gd name="connsiteY0-58" fmla="*/ 169675 h 286356"/>
                <a:gd name="connsiteX1-59" fmla="*/ 169069 w 284624"/>
                <a:gd name="connsiteY1-60" fmla="*/ 286356 h 286356"/>
                <a:gd name="connsiteX2-61" fmla="*/ 169069 w 284624"/>
                <a:gd name="connsiteY2-62" fmla="*/ 248256 h 286356"/>
                <a:gd name="connsiteX3-63" fmla="*/ 180975 w 284624"/>
                <a:gd name="connsiteY3-64" fmla="*/ 186344 h 286356"/>
                <a:gd name="connsiteX4-65" fmla="*/ 104775 w 284624"/>
                <a:gd name="connsiteY4-66" fmla="*/ 81569 h 286356"/>
                <a:gd name="connsiteX5-67" fmla="*/ 54769 w 284624"/>
                <a:gd name="connsiteY5-68" fmla="*/ 157769 h 286356"/>
                <a:gd name="connsiteX6-69" fmla="*/ 0 w 284624"/>
                <a:gd name="connsiteY6-70" fmla="*/ 169675 h 286356"/>
                <a:gd name="connsiteX0-71" fmla="*/ 0 w 284624"/>
                <a:gd name="connsiteY0-72" fmla="*/ 169675 h 286356"/>
                <a:gd name="connsiteX1-73" fmla="*/ 169069 w 284624"/>
                <a:gd name="connsiteY1-74" fmla="*/ 286356 h 286356"/>
                <a:gd name="connsiteX2-75" fmla="*/ 190501 w 284624"/>
                <a:gd name="connsiteY2-76" fmla="*/ 248256 h 286356"/>
                <a:gd name="connsiteX3-77" fmla="*/ 180975 w 284624"/>
                <a:gd name="connsiteY3-78" fmla="*/ 186344 h 286356"/>
                <a:gd name="connsiteX4-79" fmla="*/ 104775 w 284624"/>
                <a:gd name="connsiteY4-80" fmla="*/ 81569 h 286356"/>
                <a:gd name="connsiteX5-81" fmla="*/ 54769 w 284624"/>
                <a:gd name="connsiteY5-82" fmla="*/ 157769 h 286356"/>
                <a:gd name="connsiteX6-83" fmla="*/ 0 w 284624"/>
                <a:gd name="connsiteY6-84" fmla="*/ 169675 h 286356"/>
                <a:gd name="connsiteX0-85" fmla="*/ 0 w 284624"/>
                <a:gd name="connsiteY0-86" fmla="*/ 169675 h 286356"/>
                <a:gd name="connsiteX1-87" fmla="*/ 169069 w 284624"/>
                <a:gd name="connsiteY1-88" fmla="*/ 286356 h 286356"/>
                <a:gd name="connsiteX2-89" fmla="*/ 173832 w 284624"/>
                <a:gd name="connsiteY2-90" fmla="*/ 243494 h 286356"/>
                <a:gd name="connsiteX3-91" fmla="*/ 180975 w 284624"/>
                <a:gd name="connsiteY3-92" fmla="*/ 186344 h 286356"/>
                <a:gd name="connsiteX4-93" fmla="*/ 104775 w 284624"/>
                <a:gd name="connsiteY4-94" fmla="*/ 81569 h 286356"/>
                <a:gd name="connsiteX5-95" fmla="*/ 54769 w 284624"/>
                <a:gd name="connsiteY5-96" fmla="*/ 157769 h 286356"/>
                <a:gd name="connsiteX6-97" fmla="*/ 0 w 284624"/>
                <a:gd name="connsiteY6-98" fmla="*/ 169675 h 286356"/>
                <a:gd name="connsiteX0-99" fmla="*/ 0 w 284624"/>
                <a:gd name="connsiteY0-100" fmla="*/ 169675 h 286356"/>
                <a:gd name="connsiteX1-101" fmla="*/ 169069 w 284624"/>
                <a:gd name="connsiteY1-102" fmla="*/ 286356 h 286356"/>
                <a:gd name="connsiteX2-103" fmla="*/ 173832 w 284624"/>
                <a:gd name="connsiteY2-104" fmla="*/ 243494 h 286356"/>
                <a:gd name="connsiteX3-105" fmla="*/ 180975 w 284624"/>
                <a:gd name="connsiteY3-106" fmla="*/ 186344 h 286356"/>
                <a:gd name="connsiteX4-107" fmla="*/ 104775 w 284624"/>
                <a:gd name="connsiteY4-108" fmla="*/ 81569 h 286356"/>
                <a:gd name="connsiteX5-109" fmla="*/ 54769 w 284624"/>
                <a:gd name="connsiteY5-110" fmla="*/ 157769 h 286356"/>
                <a:gd name="connsiteX6-111" fmla="*/ 0 w 284624"/>
                <a:gd name="connsiteY6-112" fmla="*/ 169675 h 286356"/>
                <a:gd name="connsiteX0-113" fmla="*/ 0 w 284624"/>
                <a:gd name="connsiteY0-114" fmla="*/ 169675 h 289168"/>
                <a:gd name="connsiteX1-115" fmla="*/ 169069 w 284624"/>
                <a:gd name="connsiteY1-116" fmla="*/ 286356 h 289168"/>
                <a:gd name="connsiteX2-117" fmla="*/ 173832 w 284624"/>
                <a:gd name="connsiteY2-118" fmla="*/ 243494 h 289168"/>
                <a:gd name="connsiteX3-119" fmla="*/ 180975 w 284624"/>
                <a:gd name="connsiteY3-120" fmla="*/ 186344 h 289168"/>
                <a:gd name="connsiteX4-121" fmla="*/ 104775 w 284624"/>
                <a:gd name="connsiteY4-122" fmla="*/ 81569 h 289168"/>
                <a:gd name="connsiteX5-123" fmla="*/ 54769 w 284624"/>
                <a:gd name="connsiteY5-124" fmla="*/ 157769 h 289168"/>
                <a:gd name="connsiteX6-125" fmla="*/ 0 w 284624"/>
                <a:gd name="connsiteY6-126" fmla="*/ 169675 h 289168"/>
                <a:gd name="connsiteX0-127" fmla="*/ 0 w 284624"/>
                <a:gd name="connsiteY0-128" fmla="*/ 169675 h 290560"/>
                <a:gd name="connsiteX1-129" fmla="*/ 169069 w 284624"/>
                <a:gd name="connsiteY1-130" fmla="*/ 286356 h 290560"/>
                <a:gd name="connsiteX2-131" fmla="*/ 173832 w 284624"/>
                <a:gd name="connsiteY2-132" fmla="*/ 243494 h 290560"/>
                <a:gd name="connsiteX3-133" fmla="*/ 180975 w 284624"/>
                <a:gd name="connsiteY3-134" fmla="*/ 186344 h 290560"/>
                <a:gd name="connsiteX4-135" fmla="*/ 104775 w 284624"/>
                <a:gd name="connsiteY4-136" fmla="*/ 81569 h 290560"/>
                <a:gd name="connsiteX5-137" fmla="*/ 54769 w 284624"/>
                <a:gd name="connsiteY5-138" fmla="*/ 157769 h 290560"/>
                <a:gd name="connsiteX6-139" fmla="*/ 0 w 284624"/>
                <a:gd name="connsiteY6-140" fmla="*/ 169675 h 290560"/>
                <a:gd name="connsiteX0-141" fmla="*/ 0 w 284624"/>
                <a:gd name="connsiteY0-142" fmla="*/ 169675 h 290681"/>
                <a:gd name="connsiteX1-143" fmla="*/ 169069 w 284624"/>
                <a:gd name="connsiteY1-144" fmla="*/ 286356 h 290681"/>
                <a:gd name="connsiteX2-145" fmla="*/ 173832 w 284624"/>
                <a:gd name="connsiteY2-146" fmla="*/ 243494 h 290681"/>
                <a:gd name="connsiteX3-147" fmla="*/ 180975 w 284624"/>
                <a:gd name="connsiteY3-148" fmla="*/ 186344 h 290681"/>
                <a:gd name="connsiteX4-149" fmla="*/ 104775 w 284624"/>
                <a:gd name="connsiteY4-150" fmla="*/ 81569 h 290681"/>
                <a:gd name="connsiteX5-151" fmla="*/ 54769 w 284624"/>
                <a:gd name="connsiteY5-152" fmla="*/ 157769 h 290681"/>
                <a:gd name="connsiteX6-153" fmla="*/ 0 w 284624"/>
                <a:gd name="connsiteY6-154" fmla="*/ 169675 h 290681"/>
                <a:gd name="connsiteX0-155" fmla="*/ 179 w 284803"/>
                <a:gd name="connsiteY0-156" fmla="*/ 169675 h 290681"/>
                <a:gd name="connsiteX1-157" fmla="*/ 169248 w 284803"/>
                <a:gd name="connsiteY1-158" fmla="*/ 286356 h 290681"/>
                <a:gd name="connsiteX2-159" fmla="*/ 174011 w 284803"/>
                <a:gd name="connsiteY2-160" fmla="*/ 243494 h 290681"/>
                <a:gd name="connsiteX3-161" fmla="*/ 181154 w 284803"/>
                <a:gd name="connsiteY3-162" fmla="*/ 186344 h 290681"/>
                <a:gd name="connsiteX4-163" fmla="*/ 104954 w 284803"/>
                <a:gd name="connsiteY4-164" fmla="*/ 81569 h 290681"/>
                <a:gd name="connsiteX5-165" fmla="*/ 54948 w 284803"/>
                <a:gd name="connsiteY5-166" fmla="*/ 157769 h 290681"/>
                <a:gd name="connsiteX6-167" fmla="*/ 179 w 284803"/>
                <a:gd name="connsiteY6-168" fmla="*/ 169675 h 290681"/>
                <a:gd name="connsiteX0-169" fmla="*/ 171 w 284795"/>
                <a:gd name="connsiteY0-170" fmla="*/ 169675 h 290681"/>
                <a:gd name="connsiteX1-171" fmla="*/ 169240 w 284795"/>
                <a:gd name="connsiteY1-172" fmla="*/ 286356 h 290681"/>
                <a:gd name="connsiteX2-173" fmla="*/ 174003 w 284795"/>
                <a:gd name="connsiteY2-174" fmla="*/ 243494 h 290681"/>
                <a:gd name="connsiteX3-175" fmla="*/ 181146 w 284795"/>
                <a:gd name="connsiteY3-176" fmla="*/ 186344 h 290681"/>
                <a:gd name="connsiteX4-177" fmla="*/ 104946 w 284795"/>
                <a:gd name="connsiteY4-178" fmla="*/ 81569 h 290681"/>
                <a:gd name="connsiteX5-179" fmla="*/ 54940 w 284795"/>
                <a:gd name="connsiteY5-180" fmla="*/ 157769 h 290681"/>
                <a:gd name="connsiteX6-181" fmla="*/ 171 w 284795"/>
                <a:gd name="connsiteY6-182" fmla="*/ 169675 h 290681"/>
                <a:gd name="connsiteX0-183" fmla="*/ 171 w 284795"/>
                <a:gd name="connsiteY0-184" fmla="*/ 169675 h 290681"/>
                <a:gd name="connsiteX1-185" fmla="*/ 169240 w 284795"/>
                <a:gd name="connsiteY1-186" fmla="*/ 286356 h 290681"/>
                <a:gd name="connsiteX2-187" fmla="*/ 174003 w 284795"/>
                <a:gd name="connsiteY2-188" fmla="*/ 243494 h 290681"/>
                <a:gd name="connsiteX3-189" fmla="*/ 181146 w 284795"/>
                <a:gd name="connsiteY3-190" fmla="*/ 186344 h 290681"/>
                <a:gd name="connsiteX4-191" fmla="*/ 104946 w 284795"/>
                <a:gd name="connsiteY4-192" fmla="*/ 81569 h 290681"/>
                <a:gd name="connsiteX5-193" fmla="*/ 54940 w 284795"/>
                <a:gd name="connsiteY5-194" fmla="*/ 157769 h 290681"/>
                <a:gd name="connsiteX6-195" fmla="*/ 171 w 284795"/>
                <a:gd name="connsiteY6-196" fmla="*/ 169675 h 290681"/>
                <a:gd name="connsiteX0-197" fmla="*/ 171 w 284795"/>
                <a:gd name="connsiteY0-198" fmla="*/ 169675 h 290681"/>
                <a:gd name="connsiteX1-199" fmla="*/ 169240 w 284795"/>
                <a:gd name="connsiteY1-200" fmla="*/ 286356 h 290681"/>
                <a:gd name="connsiteX2-201" fmla="*/ 174003 w 284795"/>
                <a:gd name="connsiteY2-202" fmla="*/ 243494 h 290681"/>
                <a:gd name="connsiteX3-203" fmla="*/ 181146 w 284795"/>
                <a:gd name="connsiteY3-204" fmla="*/ 186344 h 290681"/>
                <a:gd name="connsiteX4-205" fmla="*/ 104946 w 284795"/>
                <a:gd name="connsiteY4-206" fmla="*/ 81569 h 290681"/>
                <a:gd name="connsiteX5-207" fmla="*/ 54940 w 284795"/>
                <a:gd name="connsiteY5-208" fmla="*/ 157769 h 290681"/>
                <a:gd name="connsiteX6-209" fmla="*/ 171 w 284795"/>
                <a:gd name="connsiteY6-210" fmla="*/ 169675 h 290681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284795" h="290681">
                  <a:moveTo>
                    <a:pt x="171" y="169675"/>
                  </a:moveTo>
                  <a:cubicBezTo>
                    <a:pt x="23189" y="251432"/>
                    <a:pt x="55734" y="306993"/>
                    <a:pt x="169240" y="286356"/>
                  </a:cubicBezTo>
                  <a:cubicBezTo>
                    <a:pt x="209721" y="278419"/>
                    <a:pt x="207340" y="256194"/>
                    <a:pt x="174003" y="243494"/>
                  </a:cubicBezTo>
                  <a:cubicBezTo>
                    <a:pt x="251790" y="208569"/>
                    <a:pt x="239089" y="187931"/>
                    <a:pt x="181146" y="186344"/>
                  </a:cubicBezTo>
                  <a:cubicBezTo>
                    <a:pt x="389109" y="60932"/>
                    <a:pt x="242265" y="-100199"/>
                    <a:pt x="104946" y="81569"/>
                  </a:cubicBezTo>
                  <a:cubicBezTo>
                    <a:pt x="73989" y="-187"/>
                    <a:pt x="28746" y="44263"/>
                    <a:pt x="54940" y="157769"/>
                  </a:cubicBezTo>
                  <a:cubicBezTo>
                    <a:pt x="39065" y="135544"/>
                    <a:pt x="-3004" y="115700"/>
                    <a:pt x="171" y="169675"/>
                  </a:cubicBezTo>
                  <a:close/>
                </a:path>
              </a:pathLst>
            </a:custGeom>
            <a:solidFill>
              <a:srgbClr val="689C2F"/>
            </a:solidFill>
            <a:ln w="15875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任意多边形: 形状 246"/>
            <p:cNvSpPr/>
            <p:nvPr/>
          </p:nvSpPr>
          <p:spPr>
            <a:xfrm>
              <a:off x="8542049" y="4607113"/>
              <a:ext cx="356738" cy="279212"/>
            </a:xfrm>
            <a:custGeom>
              <a:gdLst>
                <a:gd name="connsiteX0" fmla="*/ 0 w 235743"/>
                <a:gd name="connsiteY0" fmla="*/ 64294 h 219075"/>
                <a:gd name="connsiteX1" fmla="*/ 145256 w 235743"/>
                <a:gd name="connsiteY1" fmla="*/ 219075 h 219075"/>
                <a:gd name="connsiteX2" fmla="*/ 166687 w 235743"/>
                <a:gd name="connsiteY2" fmla="*/ 169069 h 219075"/>
                <a:gd name="connsiteX3" fmla="*/ 235743 w 235743"/>
                <a:gd name="connsiteY3" fmla="*/ 88106 h 219075"/>
                <a:gd name="connsiteX4" fmla="*/ 190500 w 235743"/>
                <a:gd name="connsiteY4" fmla="*/ 0 h 219075"/>
                <a:gd name="connsiteX5" fmla="*/ 50006 w 235743"/>
                <a:gd name="connsiteY5" fmla="*/ 59531 h 219075"/>
                <a:gd name="connsiteX6" fmla="*/ 0 w 235743"/>
                <a:gd name="connsiteY6" fmla="*/ 64294 h 219075"/>
                <a:gd name="connsiteX0-1" fmla="*/ 2905 w 238648"/>
                <a:gd name="connsiteY0-2" fmla="*/ 64294 h 219075"/>
                <a:gd name="connsiteX1-3" fmla="*/ 148161 w 238648"/>
                <a:gd name="connsiteY1-4" fmla="*/ 219075 h 219075"/>
                <a:gd name="connsiteX2-5" fmla="*/ 169592 w 238648"/>
                <a:gd name="connsiteY2-6" fmla="*/ 169069 h 219075"/>
                <a:gd name="connsiteX3-7" fmla="*/ 238648 w 238648"/>
                <a:gd name="connsiteY3-8" fmla="*/ 88106 h 219075"/>
                <a:gd name="connsiteX4-9" fmla="*/ 193405 w 238648"/>
                <a:gd name="connsiteY4-10" fmla="*/ 0 h 219075"/>
                <a:gd name="connsiteX5-11" fmla="*/ 52911 w 238648"/>
                <a:gd name="connsiteY5-12" fmla="*/ 59531 h 219075"/>
                <a:gd name="connsiteX6-13" fmla="*/ 2905 w 238648"/>
                <a:gd name="connsiteY6-14" fmla="*/ 64294 h 219075"/>
                <a:gd name="connsiteX0-15" fmla="*/ 7298 w 243041"/>
                <a:gd name="connsiteY0-16" fmla="*/ 64294 h 219075"/>
                <a:gd name="connsiteX1-17" fmla="*/ 152554 w 243041"/>
                <a:gd name="connsiteY1-18" fmla="*/ 219075 h 219075"/>
                <a:gd name="connsiteX2-19" fmla="*/ 173985 w 243041"/>
                <a:gd name="connsiteY2-20" fmla="*/ 169069 h 219075"/>
                <a:gd name="connsiteX3-21" fmla="*/ 243041 w 243041"/>
                <a:gd name="connsiteY3-22" fmla="*/ 88106 h 219075"/>
                <a:gd name="connsiteX4-23" fmla="*/ 197798 w 243041"/>
                <a:gd name="connsiteY4-24" fmla="*/ 0 h 219075"/>
                <a:gd name="connsiteX5-25" fmla="*/ 57304 w 243041"/>
                <a:gd name="connsiteY5-26" fmla="*/ 59531 h 219075"/>
                <a:gd name="connsiteX6-27" fmla="*/ 7298 w 243041"/>
                <a:gd name="connsiteY6-28" fmla="*/ 64294 h 219075"/>
                <a:gd name="connsiteX0-29" fmla="*/ 7298 w 243041"/>
                <a:gd name="connsiteY0-30" fmla="*/ 64294 h 219075"/>
                <a:gd name="connsiteX1-31" fmla="*/ 152554 w 243041"/>
                <a:gd name="connsiteY1-32" fmla="*/ 219075 h 219075"/>
                <a:gd name="connsiteX2-33" fmla="*/ 173985 w 243041"/>
                <a:gd name="connsiteY2-34" fmla="*/ 169069 h 219075"/>
                <a:gd name="connsiteX3-35" fmla="*/ 243041 w 243041"/>
                <a:gd name="connsiteY3-36" fmla="*/ 88106 h 219075"/>
                <a:gd name="connsiteX4-37" fmla="*/ 197798 w 243041"/>
                <a:gd name="connsiteY4-38" fmla="*/ 0 h 219075"/>
                <a:gd name="connsiteX5-39" fmla="*/ 57304 w 243041"/>
                <a:gd name="connsiteY5-40" fmla="*/ 59531 h 219075"/>
                <a:gd name="connsiteX6-41" fmla="*/ 7298 w 243041"/>
                <a:gd name="connsiteY6-42" fmla="*/ 64294 h 219075"/>
                <a:gd name="connsiteX0-43" fmla="*/ 7298 w 243041"/>
                <a:gd name="connsiteY0-44" fmla="*/ 64294 h 219075"/>
                <a:gd name="connsiteX1-45" fmla="*/ 152554 w 243041"/>
                <a:gd name="connsiteY1-46" fmla="*/ 219075 h 219075"/>
                <a:gd name="connsiteX2-47" fmla="*/ 173985 w 243041"/>
                <a:gd name="connsiteY2-48" fmla="*/ 169069 h 219075"/>
                <a:gd name="connsiteX3-49" fmla="*/ 243041 w 243041"/>
                <a:gd name="connsiteY3-50" fmla="*/ 88106 h 219075"/>
                <a:gd name="connsiteX4-51" fmla="*/ 197798 w 243041"/>
                <a:gd name="connsiteY4-52" fmla="*/ 0 h 219075"/>
                <a:gd name="connsiteX5-53" fmla="*/ 57304 w 243041"/>
                <a:gd name="connsiteY5-54" fmla="*/ 59531 h 219075"/>
                <a:gd name="connsiteX6-55" fmla="*/ 7298 w 243041"/>
                <a:gd name="connsiteY6-56" fmla="*/ 64294 h 219075"/>
                <a:gd name="connsiteX0-57" fmla="*/ 7298 w 243041"/>
                <a:gd name="connsiteY0-58" fmla="*/ 64294 h 219075"/>
                <a:gd name="connsiteX1-59" fmla="*/ 152554 w 243041"/>
                <a:gd name="connsiteY1-60" fmla="*/ 219075 h 219075"/>
                <a:gd name="connsiteX2-61" fmla="*/ 173985 w 243041"/>
                <a:gd name="connsiteY2-62" fmla="*/ 169069 h 219075"/>
                <a:gd name="connsiteX3-63" fmla="*/ 243041 w 243041"/>
                <a:gd name="connsiteY3-64" fmla="*/ 88106 h 219075"/>
                <a:gd name="connsiteX4-65" fmla="*/ 197798 w 243041"/>
                <a:gd name="connsiteY4-66" fmla="*/ 0 h 219075"/>
                <a:gd name="connsiteX5-67" fmla="*/ 57304 w 243041"/>
                <a:gd name="connsiteY5-68" fmla="*/ 59531 h 219075"/>
                <a:gd name="connsiteX6-69" fmla="*/ 7298 w 243041"/>
                <a:gd name="connsiteY6-70" fmla="*/ 64294 h 219075"/>
                <a:gd name="connsiteX0-71" fmla="*/ 7298 w 285483"/>
                <a:gd name="connsiteY0-72" fmla="*/ 64294 h 219075"/>
                <a:gd name="connsiteX1-73" fmla="*/ 152554 w 285483"/>
                <a:gd name="connsiteY1-74" fmla="*/ 219075 h 219075"/>
                <a:gd name="connsiteX2-75" fmla="*/ 173985 w 285483"/>
                <a:gd name="connsiteY2-76" fmla="*/ 169069 h 219075"/>
                <a:gd name="connsiteX3-77" fmla="*/ 243041 w 285483"/>
                <a:gd name="connsiteY3-78" fmla="*/ 88106 h 219075"/>
                <a:gd name="connsiteX4-79" fmla="*/ 197798 w 285483"/>
                <a:gd name="connsiteY4-80" fmla="*/ 0 h 219075"/>
                <a:gd name="connsiteX5-81" fmla="*/ 57304 w 285483"/>
                <a:gd name="connsiteY5-82" fmla="*/ 59531 h 219075"/>
                <a:gd name="connsiteX6-83" fmla="*/ 7298 w 285483"/>
                <a:gd name="connsiteY6-84" fmla="*/ 64294 h 219075"/>
                <a:gd name="connsiteX0-85" fmla="*/ 7298 w 296077"/>
                <a:gd name="connsiteY0-86" fmla="*/ 64294 h 219075"/>
                <a:gd name="connsiteX1-87" fmla="*/ 152554 w 296077"/>
                <a:gd name="connsiteY1-88" fmla="*/ 219075 h 219075"/>
                <a:gd name="connsiteX2-89" fmla="*/ 173985 w 296077"/>
                <a:gd name="connsiteY2-90" fmla="*/ 169069 h 219075"/>
                <a:gd name="connsiteX3-91" fmla="*/ 243041 w 296077"/>
                <a:gd name="connsiteY3-92" fmla="*/ 88106 h 219075"/>
                <a:gd name="connsiteX4-93" fmla="*/ 197798 w 296077"/>
                <a:gd name="connsiteY4-94" fmla="*/ 0 h 219075"/>
                <a:gd name="connsiteX5-95" fmla="*/ 57304 w 296077"/>
                <a:gd name="connsiteY5-96" fmla="*/ 59531 h 219075"/>
                <a:gd name="connsiteX6-97" fmla="*/ 7298 w 296077"/>
                <a:gd name="connsiteY6-98" fmla="*/ 64294 h 219075"/>
                <a:gd name="connsiteX0-99" fmla="*/ 7298 w 296077"/>
                <a:gd name="connsiteY0-100" fmla="*/ 64294 h 219075"/>
                <a:gd name="connsiteX1-101" fmla="*/ 152554 w 296077"/>
                <a:gd name="connsiteY1-102" fmla="*/ 219075 h 219075"/>
                <a:gd name="connsiteX2-103" fmla="*/ 173985 w 296077"/>
                <a:gd name="connsiteY2-104" fmla="*/ 169069 h 219075"/>
                <a:gd name="connsiteX3-105" fmla="*/ 243041 w 296077"/>
                <a:gd name="connsiteY3-106" fmla="*/ 88106 h 219075"/>
                <a:gd name="connsiteX4-107" fmla="*/ 197798 w 296077"/>
                <a:gd name="connsiteY4-108" fmla="*/ 0 h 219075"/>
                <a:gd name="connsiteX5-109" fmla="*/ 57304 w 296077"/>
                <a:gd name="connsiteY5-110" fmla="*/ 59531 h 219075"/>
                <a:gd name="connsiteX6-111" fmla="*/ 7298 w 296077"/>
                <a:gd name="connsiteY6-112" fmla="*/ 64294 h 219075"/>
                <a:gd name="connsiteX0-113" fmla="*/ 6639 w 295418"/>
                <a:gd name="connsiteY0-114" fmla="*/ 64294 h 219075"/>
                <a:gd name="connsiteX1-115" fmla="*/ 151895 w 295418"/>
                <a:gd name="connsiteY1-116" fmla="*/ 219075 h 219075"/>
                <a:gd name="connsiteX2-117" fmla="*/ 173326 w 295418"/>
                <a:gd name="connsiteY2-118" fmla="*/ 169069 h 219075"/>
                <a:gd name="connsiteX3-119" fmla="*/ 242382 w 295418"/>
                <a:gd name="connsiteY3-120" fmla="*/ 88106 h 219075"/>
                <a:gd name="connsiteX4-121" fmla="*/ 197139 w 295418"/>
                <a:gd name="connsiteY4-122" fmla="*/ 0 h 219075"/>
                <a:gd name="connsiteX5-123" fmla="*/ 56645 w 295418"/>
                <a:gd name="connsiteY5-124" fmla="*/ 59531 h 219075"/>
                <a:gd name="connsiteX6-125" fmla="*/ 6639 w 295418"/>
                <a:gd name="connsiteY6-126" fmla="*/ 64294 h 219075"/>
                <a:gd name="connsiteX0-127" fmla="*/ 6639 w 295418"/>
                <a:gd name="connsiteY0-128" fmla="*/ 64294 h 219075"/>
                <a:gd name="connsiteX1-129" fmla="*/ 151895 w 295418"/>
                <a:gd name="connsiteY1-130" fmla="*/ 219075 h 219075"/>
                <a:gd name="connsiteX2-131" fmla="*/ 173326 w 295418"/>
                <a:gd name="connsiteY2-132" fmla="*/ 169069 h 219075"/>
                <a:gd name="connsiteX3-133" fmla="*/ 242382 w 295418"/>
                <a:gd name="connsiteY3-134" fmla="*/ 88106 h 219075"/>
                <a:gd name="connsiteX4-135" fmla="*/ 197139 w 295418"/>
                <a:gd name="connsiteY4-136" fmla="*/ 0 h 219075"/>
                <a:gd name="connsiteX5-137" fmla="*/ 56645 w 295418"/>
                <a:gd name="connsiteY5-138" fmla="*/ 59531 h 219075"/>
                <a:gd name="connsiteX6-139" fmla="*/ 6639 w 295418"/>
                <a:gd name="connsiteY6-140" fmla="*/ 64294 h 219075"/>
                <a:gd name="connsiteX0-141" fmla="*/ 6639 w 295418"/>
                <a:gd name="connsiteY0-142" fmla="*/ 64294 h 219075"/>
                <a:gd name="connsiteX1-143" fmla="*/ 151895 w 295418"/>
                <a:gd name="connsiteY1-144" fmla="*/ 219075 h 219075"/>
                <a:gd name="connsiteX2-145" fmla="*/ 173326 w 295418"/>
                <a:gd name="connsiteY2-146" fmla="*/ 169069 h 219075"/>
                <a:gd name="connsiteX3-147" fmla="*/ 242382 w 295418"/>
                <a:gd name="connsiteY3-148" fmla="*/ 88106 h 219075"/>
                <a:gd name="connsiteX4-149" fmla="*/ 197139 w 295418"/>
                <a:gd name="connsiteY4-150" fmla="*/ 0 h 219075"/>
                <a:gd name="connsiteX5-151" fmla="*/ 56645 w 295418"/>
                <a:gd name="connsiteY5-152" fmla="*/ 59531 h 219075"/>
                <a:gd name="connsiteX6-153" fmla="*/ 6639 w 295418"/>
                <a:gd name="connsiteY6-154" fmla="*/ 64294 h 219075"/>
                <a:gd name="connsiteX0-155" fmla="*/ 6639 w 295418"/>
                <a:gd name="connsiteY0-156" fmla="*/ 68582 h 223363"/>
                <a:gd name="connsiteX1-157" fmla="*/ 151895 w 295418"/>
                <a:gd name="connsiteY1-158" fmla="*/ 223363 h 223363"/>
                <a:gd name="connsiteX2-159" fmla="*/ 173326 w 295418"/>
                <a:gd name="connsiteY2-160" fmla="*/ 173357 h 223363"/>
                <a:gd name="connsiteX3-161" fmla="*/ 242382 w 295418"/>
                <a:gd name="connsiteY3-162" fmla="*/ 92394 h 223363"/>
                <a:gd name="connsiteX4-163" fmla="*/ 197139 w 295418"/>
                <a:gd name="connsiteY4-164" fmla="*/ 4288 h 223363"/>
                <a:gd name="connsiteX5-165" fmla="*/ 56645 w 295418"/>
                <a:gd name="connsiteY5-166" fmla="*/ 63819 h 223363"/>
                <a:gd name="connsiteX6-167" fmla="*/ 6639 w 295418"/>
                <a:gd name="connsiteY6-168" fmla="*/ 68582 h 223363"/>
                <a:gd name="connsiteX0-169" fmla="*/ 6639 w 295418"/>
                <a:gd name="connsiteY0-170" fmla="*/ 124431 h 279212"/>
                <a:gd name="connsiteX1-171" fmla="*/ 151895 w 295418"/>
                <a:gd name="connsiteY1-172" fmla="*/ 279212 h 279212"/>
                <a:gd name="connsiteX2-173" fmla="*/ 173326 w 295418"/>
                <a:gd name="connsiteY2-174" fmla="*/ 229206 h 279212"/>
                <a:gd name="connsiteX3-175" fmla="*/ 242382 w 295418"/>
                <a:gd name="connsiteY3-176" fmla="*/ 148243 h 279212"/>
                <a:gd name="connsiteX4-177" fmla="*/ 197139 w 295418"/>
                <a:gd name="connsiteY4-178" fmla="*/ 60137 h 279212"/>
                <a:gd name="connsiteX5-179" fmla="*/ 56645 w 295418"/>
                <a:gd name="connsiteY5-180" fmla="*/ 119668 h 279212"/>
                <a:gd name="connsiteX6-181" fmla="*/ 6639 w 295418"/>
                <a:gd name="connsiteY6-182" fmla="*/ 124431 h 279212"/>
                <a:gd name="connsiteX0-183" fmla="*/ 6639 w 295418"/>
                <a:gd name="connsiteY0-184" fmla="*/ 124431 h 279212"/>
                <a:gd name="connsiteX1-185" fmla="*/ 151895 w 295418"/>
                <a:gd name="connsiteY1-186" fmla="*/ 279212 h 279212"/>
                <a:gd name="connsiteX2-187" fmla="*/ 173326 w 295418"/>
                <a:gd name="connsiteY2-188" fmla="*/ 229206 h 279212"/>
                <a:gd name="connsiteX3-189" fmla="*/ 242382 w 295418"/>
                <a:gd name="connsiteY3-190" fmla="*/ 148243 h 279212"/>
                <a:gd name="connsiteX4-191" fmla="*/ 197139 w 295418"/>
                <a:gd name="connsiteY4-192" fmla="*/ 60137 h 279212"/>
                <a:gd name="connsiteX5-193" fmla="*/ 56645 w 295418"/>
                <a:gd name="connsiteY5-194" fmla="*/ 119668 h 279212"/>
                <a:gd name="connsiteX6-195" fmla="*/ 6639 w 295418"/>
                <a:gd name="connsiteY6-196" fmla="*/ 124431 h 279212"/>
                <a:gd name="connsiteX0-197" fmla="*/ 6639 w 356738"/>
                <a:gd name="connsiteY0-198" fmla="*/ 124431 h 279212"/>
                <a:gd name="connsiteX1-199" fmla="*/ 151895 w 356738"/>
                <a:gd name="connsiteY1-200" fmla="*/ 279212 h 279212"/>
                <a:gd name="connsiteX2-201" fmla="*/ 173326 w 356738"/>
                <a:gd name="connsiteY2-202" fmla="*/ 229206 h 279212"/>
                <a:gd name="connsiteX3-203" fmla="*/ 242382 w 356738"/>
                <a:gd name="connsiteY3-204" fmla="*/ 148243 h 279212"/>
                <a:gd name="connsiteX4-205" fmla="*/ 197139 w 356738"/>
                <a:gd name="connsiteY4-206" fmla="*/ 60137 h 279212"/>
                <a:gd name="connsiteX5-207" fmla="*/ 56645 w 356738"/>
                <a:gd name="connsiteY5-208" fmla="*/ 119668 h 279212"/>
                <a:gd name="connsiteX6-209" fmla="*/ 6639 w 356738"/>
                <a:gd name="connsiteY6-210" fmla="*/ 124431 h 279212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356738" h="279212">
                  <a:moveTo>
                    <a:pt x="6639" y="124431"/>
                  </a:moveTo>
                  <a:cubicBezTo>
                    <a:pt x="-16380" y="276038"/>
                    <a:pt x="17751" y="265718"/>
                    <a:pt x="151895" y="279212"/>
                  </a:cubicBezTo>
                  <a:cubicBezTo>
                    <a:pt x="185233" y="279211"/>
                    <a:pt x="199519" y="257781"/>
                    <a:pt x="173326" y="229206"/>
                  </a:cubicBezTo>
                  <a:cubicBezTo>
                    <a:pt x="289214" y="252224"/>
                    <a:pt x="343188" y="201425"/>
                    <a:pt x="242382" y="148243"/>
                  </a:cubicBezTo>
                  <a:cubicBezTo>
                    <a:pt x="479713" y="9337"/>
                    <a:pt x="288420" y="-17650"/>
                    <a:pt x="197139" y="60137"/>
                  </a:cubicBezTo>
                  <a:cubicBezTo>
                    <a:pt x="197933" y="-53369"/>
                    <a:pt x="103476" y="9337"/>
                    <a:pt x="56645" y="119668"/>
                  </a:cubicBezTo>
                  <a:cubicBezTo>
                    <a:pt x="42357" y="114113"/>
                    <a:pt x="23308" y="89506"/>
                    <a:pt x="6639" y="124431"/>
                  </a:cubicBezTo>
                  <a:close/>
                </a:path>
              </a:pathLst>
            </a:custGeom>
            <a:solidFill>
              <a:srgbClr val="BADB50"/>
            </a:solidFill>
            <a:ln w="15875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任意多边形: 形状 247"/>
            <p:cNvSpPr/>
            <p:nvPr/>
          </p:nvSpPr>
          <p:spPr>
            <a:xfrm rot="20756481" flipV="1">
              <a:off x="8456938" y="4907822"/>
              <a:ext cx="234509" cy="239356"/>
            </a:xfrm>
            <a:custGeom>
              <a:gdLst>
                <a:gd name="connsiteX0" fmla="*/ 0 w 180975"/>
                <a:gd name="connsiteY0" fmla="*/ 88106 h 204787"/>
                <a:gd name="connsiteX1" fmla="*/ 169069 w 180975"/>
                <a:gd name="connsiteY1" fmla="*/ 204787 h 204787"/>
                <a:gd name="connsiteX2" fmla="*/ 169069 w 180975"/>
                <a:gd name="connsiteY2" fmla="*/ 166687 h 204787"/>
                <a:gd name="connsiteX3" fmla="*/ 180975 w 180975"/>
                <a:gd name="connsiteY3" fmla="*/ 104775 h 204787"/>
                <a:gd name="connsiteX4" fmla="*/ 104775 w 180975"/>
                <a:gd name="connsiteY4" fmla="*/ 0 h 204787"/>
                <a:gd name="connsiteX5" fmla="*/ 54769 w 180975"/>
                <a:gd name="connsiteY5" fmla="*/ 76200 h 204787"/>
                <a:gd name="connsiteX6" fmla="*/ 0 w 180975"/>
                <a:gd name="connsiteY6" fmla="*/ 88106 h 204787"/>
                <a:gd name="connsiteX0-1" fmla="*/ 0 w 184930"/>
                <a:gd name="connsiteY0-2" fmla="*/ 153420 h 270101"/>
                <a:gd name="connsiteX1-3" fmla="*/ 169069 w 184930"/>
                <a:gd name="connsiteY1-4" fmla="*/ 270101 h 270101"/>
                <a:gd name="connsiteX2-5" fmla="*/ 169069 w 184930"/>
                <a:gd name="connsiteY2-6" fmla="*/ 232001 h 270101"/>
                <a:gd name="connsiteX3-7" fmla="*/ 180975 w 184930"/>
                <a:gd name="connsiteY3-8" fmla="*/ 170089 h 270101"/>
                <a:gd name="connsiteX4-9" fmla="*/ 104775 w 184930"/>
                <a:gd name="connsiteY4-10" fmla="*/ 65314 h 270101"/>
                <a:gd name="connsiteX5-11" fmla="*/ 54769 w 184930"/>
                <a:gd name="connsiteY5-12" fmla="*/ 141514 h 270101"/>
                <a:gd name="connsiteX6-13" fmla="*/ 0 w 184930"/>
                <a:gd name="connsiteY6-14" fmla="*/ 153420 h 270101"/>
                <a:gd name="connsiteX0-15" fmla="*/ 0 w 284624"/>
                <a:gd name="connsiteY0-16" fmla="*/ 169675 h 286356"/>
                <a:gd name="connsiteX1-17" fmla="*/ 169069 w 284624"/>
                <a:gd name="connsiteY1-18" fmla="*/ 286356 h 286356"/>
                <a:gd name="connsiteX2-19" fmla="*/ 169069 w 284624"/>
                <a:gd name="connsiteY2-20" fmla="*/ 248256 h 286356"/>
                <a:gd name="connsiteX3-21" fmla="*/ 180975 w 284624"/>
                <a:gd name="connsiteY3-22" fmla="*/ 186344 h 286356"/>
                <a:gd name="connsiteX4-23" fmla="*/ 104775 w 284624"/>
                <a:gd name="connsiteY4-24" fmla="*/ 81569 h 286356"/>
                <a:gd name="connsiteX5-25" fmla="*/ 54769 w 284624"/>
                <a:gd name="connsiteY5-26" fmla="*/ 157769 h 286356"/>
                <a:gd name="connsiteX6-27" fmla="*/ 0 w 284624"/>
                <a:gd name="connsiteY6-28" fmla="*/ 169675 h 286356"/>
                <a:gd name="connsiteX0-29" fmla="*/ 0 w 284624"/>
                <a:gd name="connsiteY0-30" fmla="*/ 169675 h 286356"/>
                <a:gd name="connsiteX1-31" fmla="*/ 169069 w 284624"/>
                <a:gd name="connsiteY1-32" fmla="*/ 286356 h 286356"/>
                <a:gd name="connsiteX2-33" fmla="*/ 169069 w 284624"/>
                <a:gd name="connsiteY2-34" fmla="*/ 248256 h 286356"/>
                <a:gd name="connsiteX3-35" fmla="*/ 180975 w 284624"/>
                <a:gd name="connsiteY3-36" fmla="*/ 186344 h 286356"/>
                <a:gd name="connsiteX4-37" fmla="*/ 104775 w 284624"/>
                <a:gd name="connsiteY4-38" fmla="*/ 81569 h 286356"/>
                <a:gd name="connsiteX5-39" fmla="*/ 54769 w 284624"/>
                <a:gd name="connsiteY5-40" fmla="*/ 157769 h 286356"/>
                <a:gd name="connsiteX6-41" fmla="*/ 0 w 284624"/>
                <a:gd name="connsiteY6-42" fmla="*/ 169675 h 286356"/>
                <a:gd name="connsiteX0-43" fmla="*/ 0 w 284624"/>
                <a:gd name="connsiteY0-44" fmla="*/ 169675 h 286356"/>
                <a:gd name="connsiteX1-45" fmla="*/ 169069 w 284624"/>
                <a:gd name="connsiteY1-46" fmla="*/ 286356 h 286356"/>
                <a:gd name="connsiteX2-47" fmla="*/ 169069 w 284624"/>
                <a:gd name="connsiteY2-48" fmla="*/ 248256 h 286356"/>
                <a:gd name="connsiteX3-49" fmla="*/ 180975 w 284624"/>
                <a:gd name="connsiteY3-50" fmla="*/ 186344 h 286356"/>
                <a:gd name="connsiteX4-51" fmla="*/ 104775 w 284624"/>
                <a:gd name="connsiteY4-52" fmla="*/ 81569 h 286356"/>
                <a:gd name="connsiteX5-53" fmla="*/ 54769 w 284624"/>
                <a:gd name="connsiteY5-54" fmla="*/ 157769 h 286356"/>
                <a:gd name="connsiteX6-55" fmla="*/ 0 w 284624"/>
                <a:gd name="connsiteY6-56" fmla="*/ 169675 h 286356"/>
                <a:gd name="connsiteX0-57" fmla="*/ 0 w 284624"/>
                <a:gd name="connsiteY0-58" fmla="*/ 169675 h 286356"/>
                <a:gd name="connsiteX1-59" fmla="*/ 169069 w 284624"/>
                <a:gd name="connsiteY1-60" fmla="*/ 286356 h 286356"/>
                <a:gd name="connsiteX2-61" fmla="*/ 169069 w 284624"/>
                <a:gd name="connsiteY2-62" fmla="*/ 248256 h 286356"/>
                <a:gd name="connsiteX3-63" fmla="*/ 180975 w 284624"/>
                <a:gd name="connsiteY3-64" fmla="*/ 186344 h 286356"/>
                <a:gd name="connsiteX4-65" fmla="*/ 104775 w 284624"/>
                <a:gd name="connsiteY4-66" fmla="*/ 81569 h 286356"/>
                <a:gd name="connsiteX5-67" fmla="*/ 54769 w 284624"/>
                <a:gd name="connsiteY5-68" fmla="*/ 157769 h 286356"/>
                <a:gd name="connsiteX6-69" fmla="*/ 0 w 284624"/>
                <a:gd name="connsiteY6-70" fmla="*/ 169675 h 286356"/>
                <a:gd name="connsiteX0-71" fmla="*/ 0 w 284624"/>
                <a:gd name="connsiteY0-72" fmla="*/ 169675 h 286356"/>
                <a:gd name="connsiteX1-73" fmla="*/ 169069 w 284624"/>
                <a:gd name="connsiteY1-74" fmla="*/ 286356 h 286356"/>
                <a:gd name="connsiteX2-75" fmla="*/ 190501 w 284624"/>
                <a:gd name="connsiteY2-76" fmla="*/ 248256 h 286356"/>
                <a:gd name="connsiteX3-77" fmla="*/ 180975 w 284624"/>
                <a:gd name="connsiteY3-78" fmla="*/ 186344 h 286356"/>
                <a:gd name="connsiteX4-79" fmla="*/ 104775 w 284624"/>
                <a:gd name="connsiteY4-80" fmla="*/ 81569 h 286356"/>
                <a:gd name="connsiteX5-81" fmla="*/ 54769 w 284624"/>
                <a:gd name="connsiteY5-82" fmla="*/ 157769 h 286356"/>
                <a:gd name="connsiteX6-83" fmla="*/ 0 w 284624"/>
                <a:gd name="connsiteY6-84" fmla="*/ 169675 h 286356"/>
                <a:gd name="connsiteX0-85" fmla="*/ 0 w 284624"/>
                <a:gd name="connsiteY0-86" fmla="*/ 169675 h 286356"/>
                <a:gd name="connsiteX1-87" fmla="*/ 169069 w 284624"/>
                <a:gd name="connsiteY1-88" fmla="*/ 286356 h 286356"/>
                <a:gd name="connsiteX2-89" fmla="*/ 173832 w 284624"/>
                <a:gd name="connsiteY2-90" fmla="*/ 243494 h 286356"/>
                <a:gd name="connsiteX3-91" fmla="*/ 180975 w 284624"/>
                <a:gd name="connsiteY3-92" fmla="*/ 186344 h 286356"/>
                <a:gd name="connsiteX4-93" fmla="*/ 104775 w 284624"/>
                <a:gd name="connsiteY4-94" fmla="*/ 81569 h 286356"/>
                <a:gd name="connsiteX5-95" fmla="*/ 54769 w 284624"/>
                <a:gd name="connsiteY5-96" fmla="*/ 157769 h 286356"/>
                <a:gd name="connsiteX6-97" fmla="*/ 0 w 284624"/>
                <a:gd name="connsiteY6-98" fmla="*/ 169675 h 286356"/>
                <a:gd name="connsiteX0-99" fmla="*/ 0 w 284624"/>
                <a:gd name="connsiteY0-100" fmla="*/ 169675 h 286356"/>
                <a:gd name="connsiteX1-101" fmla="*/ 169069 w 284624"/>
                <a:gd name="connsiteY1-102" fmla="*/ 286356 h 286356"/>
                <a:gd name="connsiteX2-103" fmla="*/ 173832 w 284624"/>
                <a:gd name="connsiteY2-104" fmla="*/ 243494 h 286356"/>
                <a:gd name="connsiteX3-105" fmla="*/ 180975 w 284624"/>
                <a:gd name="connsiteY3-106" fmla="*/ 186344 h 286356"/>
                <a:gd name="connsiteX4-107" fmla="*/ 104775 w 284624"/>
                <a:gd name="connsiteY4-108" fmla="*/ 81569 h 286356"/>
                <a:gd name="connsiteX5-109" fmla="*/ 54769 w 284624"/>
                <a:gd name="connsiteY5-110" fmla="*/ 157769 h 286356"/>
                <a:gd name="connsiteX6-111" fmla="*/ 0 w 284624"/>
                <a:gd name="connsiteY6-112" fmla="*/ 169675 h 286356"/>
                <a:gd name="connsiteX0-113" fmla="*/ 0 w 284624"/>
                <a:gd name="connsiteY0-114" fmla="*/ 169675 h 289168"/>
                <a:gd name="connsiteX1-115" fmla="*/ 169069 w 284624"/>
                <a:gd name="connsiteY1-116" fmla="*/ 286356 h 289168"/>
                <a:gd name="connsiteX2-117" fmla="*/ 173832 w 284624"/>
                <a:gd name="connsiteY2-118" fmla="*/ 243494 h 289168"/>
                <a:gd name="connsiteX3-119" fmla="*/ 180975 w 284624"/>
                <a:gd name="connsiteY3-120" fmla="*/ 186344 h 289168"/>
                <a:gd name="connsiteX4-121" fmla="*/ 104775 w 284624"/>
                <a:gd name="connsiteY4-122" fmla="*/ 81569 h 289168"/>
                <a:gd name="connsiteX5-123" fmla="*/ 54769 w 284624"/>
                <a:gd name="connsiteY5-124" fmla="*/ 157769 h 289168"/>
                <a:gd name="connsiteX6-125" fmla="*/ 0 w 284624"/>
                <a:gd name="connsiteY6-126" fmla="*/ 169675 h 289168"/>
                <a:gd name="connsiteX0-127" fmla="*/ 0 w 284624"/>
                <a:gd name="connsiteY0-128" fmla="*/ 169675 h 290560"/>
                <a:gd name="connsiteX1-129" fmla="*/ 169069 w 284624"/>
                <a:gd name="connsiteY1-130" fmla="*/ 286356 h 290560"/>
                <a:gd name="connsiteX2-131" fmla="*/ 173832 w 284624"/>
                <a:gd name="connsiteY2-132" fmla="*/ 243494 h 290560"/>
                <a:gd name="connsiteX3-133" fmla="*/ 180975 w 284624"/>
                <a:gd name="connsiteY3-134" fmla="*/ 186344 h 290560"/>
                <a:gd name="connsiteX4-135" fmla="*/ 104775 w 284624"/>
                <a:gd name="connsiteY4-136" fmla="*/ 81569 h 290560"/>
                <a:gd name="connsiteX5-137" fmla="*/ 54769 w 284624"/>
                <a:gd name="connsiteY5-138" fmla="*/ 157769 h 290560"/>
                <a:gd name="connsiteX6-139" fmla="*/ 0 w 284624"/>
                <a:gd name="connsiteY6-140" fmla="*/ 169675 h 290560"/>
                <a:gd name="connsiteX0-141" fmla="*/ 0 w 284624"/>
                <a:gd name="connsiteY0-142" fmla="*/ 169675 h 290681"/>
                <a:gd name="connsiteX1-143" fmla="*/ 169069 w 284624"/>
                <a:gd name="connsiteY1-144" fmla="*/ 286356 h 290681"/>
                <a:gd name="connsiteX2-145" fmla="*/ 173832 w 284624"/>
                <a:gd name="connsiteY2-146" fmla="*/ 243494 h 290681"/>
                <a:gd name="connsiteX3-147" fmla="*/ 180975 w 284624"/>
                <a:gd name="connsiteY3-148" fmla="*/ 186344 h 290681"/>
                <a:gd name="connsiteX4-149" fmla="*/ 104775 w 284624"/>
                <a:gd name="connsiteY4-150" fmla="*/ 81569 h 290681"/>
                <a:gd name="connsiteX5-151" fmla="*/ 54769 w 284624"/>
                <a:gd name="connsiteY5-152" fmla="*/ 157769 h 290681"/>
                <a:gd name="connsiteX6-153" fmla="*/ 0 w 284624"/>
                <a:gd name="connsiteY6-154" fmla="*/ 169675 h 290681"/>
                <a:gd name="connsiteX0-155" fmla="*/ 179 w 284803"/>
                <a:gd name="connsiteY0-156" fmla="*/ 169675 h 290681"/>
                <a:gd name="connsiteX1-157" fmla="*/ 169248 w 284803"/>
                <a:gd name="connsiteY1-158" fmla="*/ 286356 h 290681"/>
                <a:gd name="connsiteX2-159" fmla="*/ 174011 w 284803"/>
                <a:gd name="connsiteY2-160" fmla="*/ 243494 h 290681"/>
                <a:gd name="connsiteX3-161" fmla="*/ 181154 w 284803"/>
                <a:gd name="connsiteY3-162" fmla="*/ 186344 h 290681"/>
                <a:gd name="connsiteX4-163" fmla="*/ 104954 w 284803"/>
                <a:gd name="connsiteY4-164" fmla="*/ 81569 h 290681"/>
                <a:gd name="connsiteX5-165" fmla="*/ 54948 w 284803"/>
                <a:gd name="connsiteY5-166" fmla="*/ 157769 h 290681"/>
                <a:gd name="connsiteX6-167" fmla="*/ 179 w 284803"/>
                <a:gd name="connsiteY6-168" fmla="*/ 169675 h 290681"/>
                <a:gd name="connsiteX0-169" fmla="*/ 171 w 284795"/>
                <a:gd name="connsiteY0-170" fmla="*/ 169675 h 290681"/>
                <a:gd name="connsiteX1-171" fmla="*/ 169240 w 284795"/>
                <a:gd name="connsiteY1-172" fmla="*/ 286356 h 290681"/>
                <a:gd name="connsiteX2-173" fmla="*/ 174003 w 284795"/>
                <a:gd name="connsiteY2-174" fmla="*/ 243494 h 290681"/>
                <a:gd name="connsiteX3-175" fmla="*/ 181146 w 284795"/>
                <a:gd name="connsiteY3-176" fmla="*/ 186344 h 290681"/>
                <a:gd name="connsiteX4-177" fmla="*/ 104946 w 284795"/>
                <a:gd name="connsiteY4-178" fmla="*/ 81569 h 290681"/>
                <a:gd name="connsiteX5-179" fmla="*/ 54940 w 284795"/>
                <a:gd name="connsiteY5-180" fmla="*/ 157769 h 290681"/>
                <a:gd name="connsiteX6-181" fmla="*/ 171 w 284795"/>
                <a:gd name="connsiteY6-182" fmla="*/ 169675 h 290681"/>
                <a:gd name="connsiteX0-183" fmla="*/ 171 w 284795"/>
                <a:gd name="connsiteY0-184" fmla="*/ 169675 h 290681"/>
                <a:gd name="connsiteX1-185" fmla="*/ 169240 w 284795"/>
                <a:gd name="connsiteY1-186" fmla="*/ 286356 h 290681"/>
                <a:gd name="connsiteX2-187" fmla="*/ 174003 w 284795"/>
                <a:gd name="connsiteY2-188" fmla="*/ 243494 h 290681"/>
                <a:gd name="connsiteX3-189" fmla="*/ 181146 w 284795"/>
                <a:gd name="connsiteY3-190" fmla="*/ 186344 h 290681"/>
                <a:gd name="connsiteX4-191" fmla="*/ 104946 w 284795"/>
                <a:gd name="connsiteY4-192" fmla="*/ 81569 h 290681"/>
                <a:gd name="connsiteX5-193" fmla="*/ 54940 w 284795"/>
                <a:gd name="connsiteY5-194" fmla="*/ 157769 h 290681"/>
                <a:gd name="connsiteX6-195" fmla="*/ 171 w 284795"/>
                <a:gd name="connsiteY6-196" fmla="*/ 169675 h 290681"/>
                <a:gd name="connsiteX0-197" fmla="*/ 171 w 284795"/>
                <a:gd name="connsiteY0-198" fmla="*/ 169675 h 290681"/>
                <a:gd name="connsiteX1-199" fmla="*/ 169240 w 284795"/>
                <a:gd name="connsiteY1-200" fmla="*/ 286356 h 290681"/>
                <a:gd name="connsiteX2-201" fmla="*/ 174003 w 284795"/>
                <a:gd name="connsiteY2-202" fmla="*/ 243494 h 290681"/>
                <a:gd name="connsiteX3-203" fmla="*/ 181146 w 284795"/>
                <a:gd name="connsiteY3-204" fmla="*/ 186344 h 290681"/>
                <a:gd name="connsiteX4-205" fmla="*/ 104946 w 284795"/>
                <a:gd name="connsiteY4-206" fmla="*/ 81569 h 290681"/>
                <a:gd name="connsiteX5-207" fmla="*/ 54940 w 284795"/>
                <a:gd name="connsiteY5-208" fmla="*/ 157769 h 290681"/>
                <a:gd name="connsiteX6-209" fmla="*/ 171 w 284795"/>
                <a:gd name="connsiteY6-210" fmla="*/ 169675 h 290681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284795" h="290681">
                  <a:moveTo>
                    <a:pt x="171" y="169675"/>
                  </a:moveTo>
                  <a:cubicBezTo>
                    <a:pt x="23189" y="251432"/>
                    <a:pt x="55734" y="306993"/>
                    <a:pt x="169240" y="286356"/>
                  </a:cubicBezTo>
                  <a:cubicBezTo>
                    <a:pt x="209721" y="278419"/>
                    <a:pt x="207340" y="256194"/>
                    <a:pt x="174003" y="243494"/>
                  </a:cubicBezTo>
                  <a:cubicBezTo>
                    <a:pt x="251790" y="208569"/>
                    <a:pt x="239089" y="187931"/>
                    <a:pt x="181146" y="186344"/>
                  </a:cubicBezTo>
                  <a:cubicBezTo>
                    <a:pt x="389109" y="60932"/>
                    <a:pt x="242265" y="-100199"/>
                    <a:pt x="104946" y="81569"/>
                  </a:cubicBezTo>
                  <a:cubicBezTo>
                    <a:pt x="73989" y="-187"/>
                    <a:pt x="28746" y="44263"/>
                    <a:pt x="54940" y="157769"/>
                  </a:cubicBezTo>
                  <a:cubicBezTo>
                    <a:pt x="39065" y="135544"/>
                    <a:pt x="-3004" y="115700"/>
                    <a:pt x="171" y="169675"/>
                  </a:cubicBezTo>
                  <a:close/>
                </a:path>
              </a:pathLst>
            </a:custGeom>
            <a:solidFill>
              <a:srgbClr val="689C2F"/>
            </a:solidFill>
            <a:ln w="15875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249" name="组合 248"/>
            <p:cNvGrpSpPr/>
            <p:nvPr/>
          </p:nvGrpSpPr>
          <p:grpSpPr>
            <a:xfrm>
              <a:off x="8110538" y="4688938"/>
              <a:ext cx="576262" cy="323593"/>
              <a:chOff x="8110538" y="4688938"/>
              <a:chExt cx="576262" cy="323593"/>
            </a:xfrm>
          </p:grpSpPr>
          <p:sp>
            <p:nvSpPr>
              <p:cNvPr id="250" name="任意多边形: 形状 249"/>
              <p:cNvSpPr/>
              <p:nvPr/>
            </p:nvSpPr>
            <p:spPr>
              <a:xfrm>
                <a:off x="8110538" y="4748213"/>
                <a:ext cx="576262" cy="247650"/>
              </a:xfrm>
              <a:custGeom>
                <a:gdLst>
                  <a:gd name="connsiteX0" fmla="*/ 0 w 576262"/>
                  <a:gd name="connsiteY0" fmla="*/ 247650 h 247650"/>
                  <a:gd name="connsiteX1" fmla="*/ 576262 w 576262"/>
                  <a:gd name="connsiteY1" fmla="*/ 0 h 247650"/>
                  <a:gd name="connsiteX0-1" fmla="*/ 0 w 576262"/>
                  <a:gd name="connsiteY0-2" fmla="*/ 247650 h 247650"/>
                  <a:gd name="connsiteX1-3" fmla="*/ 576262 w 576262"/>
                  <a:gd name="connsiteY1-4" fmla="*/ 0 h 247650"/>
                  <a:gd name="connsiteX0-5" fmla="*/ 0 w 576262"/>
                  <a:gd name="connsiteY0-6" fmla="*/ 247650 h 247650"/>
                  <a:gd name="connsiteX1-7" fmla="*/ 576262 w 576262"/>
                  <a:gd name="connsiteY1-8" fmla="*/ 0 h 247650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</a:cxnLst>
                <a:rect l="l" t="t" r="r" b="b"/>
                <a:pathLst>
                  <a:path w="576262" h="247650">
                    <a:moveTo>
                      <a:pt x="0" y="247650"/>
                    </a:moveTo>
                    <a:cubicBezTo>
                      <a:pt x="249237" y="241300"/>
                      <a:pt x="415131" y="123031"/>
                      <a:pt x="576262" y="0"/>
                    </a:cubicBezTo>
                  </a:path>
                </a:pathLst>
              </a:custGeom>
              <a:noFill/>
              <a:ln w="15875" cap="rnd">
                <a:solidFill>
                  <a:schemeClr val="tx1">
                    <a:lumMod val="75000"/>
                    <a:lumOff val="25000"/>
                  </a:schemeClr>
                </a:solidFill>
                <a:round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1" name="任意多边形: 形状 250"/>
              <p:cNvSpPr/>
              <p:nvPr/>
            </p:nvSpPr>
            <p:spPr>
              <a:xfrm>
                <a:off x="8289131" y="4688938"/>
                <a:ext cx="97632" cy="280987"/>
              </a:xfrm>
              <a:custGeom>
                <a:gdLst>
                  <a:gd name="connsiteX0" fmla="*/ 97632 w 97632"/>
                  <a:gd name="connsiteY0" fmla="*/ 0 h 280987"/>
                  <a:gd name="connsiteX1" fmla="*/ 0 w 97632"/>
                  <a:gd name="connsiteY1" fmla="*/ 280987 h 280987"/>
                  <a:gd name="connsiteX0-1" fmla="*/ 97632 w 97632"/>
                  <a:gd name="connsiteY0-2" fmla="*/ 0 h 280987"/>
                  <a:gd name="connsiteX1-3" fmla="*/ 0 w 97632"/>
                  <a:gd name="connsiteY1-4" fmla="*/ 280987 h 280987"/>
                  <a:gd name="connsiteX0-5" fmla="*/ 97632 w 97632"/>
                  <a:gd name="connsiteY0-6" fmla="*/ 0 h 280987"/>
                  <a:gd name="connsiteX1-7" fmla="*/ 0 w 97632"/>
                  <a:gd name="connsiteY1-8" fmla="*/ 280987 h 280987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</a:cxnLst>
                <a:rect l="l" t="t" r="r" b="b"/>
                <a:pathLst>
                  <a:path w="97632" h="280987">
                    <a:moveTo>
                      <a:pt x="97632" y="0"/>
                    </a:moveTo>
                    <a:cubicBezTo>
                      <a:pt x="12701" y="100806"/>
                      <a:pt x="13494" y="196850"/>
                      <a:pt x="0" y="280987"/>
                    </a:cubicBezTo>
                  </a:path>
                </a:pathLst>
              </a:custGeom>
              <a:noFill/>
              <a:ln w="15875" cap="rnd">
                <a:solidFill>
                  <a:schemeClr val="tx1">
                    <a:lumMod val="75000"/>
                    <a:lumOff val="25000"/>
                  </a:schemeClr>
                </a:solidFill>
                <a:round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2" name="任意多边形: 形状 251"/>
              <p:cNvSpPr/>
              <p:nvPr/>
            </p:nvSpPr>
            <p:spPr>
              <a:xfrm>
                <a:off x="8422481" y="4922044"/>
                <a:ext cx="157163" cy="90487"/>
              </a:xfrm>
              <a:custGeom>
                <a:gdLst>
                  <a:gd name="connsiteX0" fmla="*/ 0 w 157163"/>
                  <a:gd name="connsiteY0" fmla="*/ 0 h 90487"/>
                  <a:gd name="connsiteX1" fmla="*/ 157163 w 157163"/>
                  <a:gd name="connsiteY1" fmla="*/ 90487 h 90487"/>
                  <a:gd name="connsiteX0-1" fmla="*/ 0 w 157163"/>
                  <a:gd name="connsiteY0-2" fmla="*/ 0 h 90487"/>
                  <a:gd name="connsiteX1-3" fmla="*/ 157163 w 157163"/>
                  <a:gd name="connsiteY1-4" fmla="*/ 90487 h 90487"/>
                  <a:gd name="connsiteX0-5" fmla="*/ 0 w 157163"/>
                  <a:gd name="connsiteY0-6" fmla="*/ 0 h 90487"/>
                  <a:gd name="connsiteX1-7" fmla="*/ 157163 w 157163"/>
                  <a:gd name="connsiteY1-8" fmla="*/ 90487 h 90487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</a:cxnLst>
                <a:rect l="l" t="t" r="r" b="b"/>
                <a:pathLst>
                  <a:path w="157163" h="90487">
                    <a:moveTo>
                      <a:pt x="0" y="0"/>
                    </a:moveTo>
                    <a:cubicBezTo>
                      <a:pt x="38101" y="44449"/>
                      <a:pt x="104775" y="86519"/>
                      <a:pt x="157163" y="90487"/>
                    </a:cubicBezTo>
                  </a:path>
                </a:pathLst>
              </a:custGeom>
              <a:noFill/>
              <a:ln w="15875" cap="rnd">
                <a:solidFill>
                  <a:schemeClr val="tx1">
                    <a:lumMod val="75000"/>
                    <a:lumOff val="25000"/>
                  </a:schemeClr>
                </a:solidFill>
                <a:round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grpSp>
        <p:nvGrpSpPr>
          <p:cNvPr id="253" name="组合 252"/>
          <p:cNvGrpSpPr/>
          <p:nvPr/>
        </p:nvGrpSpPr>
        <p:grpSpPr>
          <a:xfrm rot="8998205">
            <a:off x="11031052" y="5424407"/>
            <a:ext cx="337696" cy="551541"/>
            <a:chOff x="9049361" y="6270714"/>
            <a:chExt cx="430525" cy="703153"/>
          </a:xfrm>
          <a:effectLst/>
        </p:grpSpPr>
        <p:sp>
          <p:nvSpPr>
            <p:cNvPr id="254" name="任意多边形: 形状 253"/>
            <p:cNvSpPr/>
            <p:nvPr/>
          </p:nvSpPr>
          <p:spPr>
            <a:xfrm>
              <a:off x="9049361" y="6270714"/>
              <a:ext cx="430525" cy="587286"/>
            </a:xfrm>
            <a:custGeom>
              <a:gdLst>
                <a:gd name="connsiteX0" fmla="*/ 215263 w 430525"/>
                <a:gd name="connsiteY0" fmla="*/ 0 h 587286"/>
                <a:gd name="connsiteX1" fmla="*/ 430525 w 430525"/>
                <a:gd name="connsiteY1" fmla="*/ 392821 h 587286"/>
                <a:gd name="connsiteX2" fmla="*/ 215263 w 430525"/>
                <a:gd name="connsiteY2" fmla="*/ 587286 h 587286"/>
                <a:gd name="connsiteX3" fmla="*/ 0 w 430525"/>
                <a:gd name="connsiteY3" fmla="*/ 392821 h 587286"/>
                <a:gd name="connsiteX4" fmla="*/ 215263 w 430525"/>
                <a:gd name="connsiteY4" fmla="*/ 0 h 5872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0525" h="587286">
                  <a:moveTo>
                    <a:pt x="215263" y="0"/>
                  </a:moveTo>
                  <a:cubicBezTo>
                    <a:pt x="215263" y="0"/>
                    <a:pt x="430525" y="217802"/>
                    <a:pt x="430525" y="392821"/>
                  </a:cubicBezTo>
                  <a:cubicBezTo>
                    <a:pt x="430525" y="511445"/>
                    <a:pt x="335499" y="587286"/>
                    <a:pt x="215263" y="587286"/>
                  </a:cubicBezTo>
                  <a:cubicBezTo>
                    <a:pt x="96965" y="587286"/>
                    <a:pt x="0" y="511445"/>
                    <a:pt x="0" y="392821"/>
                  </a:cubicBezTo>
                  <a:cubicBezTo>
                    <a:pt x="0" y="213912"/>
                    <a:pt x="215263" y="0"/>
                    <a:pt x="215263" y="0"/>
                  </a:cubicBezTo>
                  <a:close/>
                </a:path>
              </a:pathLst>
            </a:custGeom>
            <a:solidFill>
              <a:srgbClr val="689F38"/>
            </a:solidFill>
            <a:ln w="15875">
              <a:solidFill>
                <a:schemeClr val="tx1">
                  <a:lumMod val="75000"/>
                  <a:lumOff val="25000"/>
                </a:scheme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55" name="ísḻiḍê"/>
            <p:cNvSpPr/>
            <p:nvPr/>
          </p:nvSpPr>
          <p:spPr bwMode="auto">
            <a:xfrm>
              <a:off x="9109566" y="6625130"/>
              <a:ext cx="310114" cy="131770"/>
            </a:xfrm>
            <a:custGeom>
              <a:gdLst>
                <a:gd name="T0" fmla="*/ 3 w 160"/>
                <a:gd name="T1" fmla="*/ 10 h 68"/>
                <a:gd name="T2" fmla="*/ 77 w 160"/>
                <a:gd name="T3" fmla="*/ 67 h 68"/>
                <a:gd name="T4" fmla="*/ 84 w 160"/>
                <a:gd name="T5" fmla="*/ 67 h 68"/>
                <a:gd name="T6" fmla="*/ 158 w 160"/>
                <a:gd name="T7" fmla="*/ 10 h 68"/>
                <a:gd name="T8" fmla="*/ 159 w 160"/>
                <a:gd name="T9" fmla="*/ 3 h 68"/>
                <a:gd name="T10" fmla="*/ 151 w 160"/>
                <a:gd name="T11" fmla="*/ 2 h 68"/>
                <a:gd name="T12" fmla="*/ 80 w 160"/>
                <a:gd name="T13" fmla="*/ 56 h 68"/>
                <a:gd name="T14" fmla="*/ 9 w 160"/>
                <a:gd name="T15" fmla="*/ 2 h 68"/>
                <a:gd name="T16" fmla="*/ 2 w 160"/>
                <a:gd name="T17" fmla="*/ 3 h 68"/>
                <a:gd name="T18" fmla="*/ 3 w 160"/>
                <a:gd name="T19" fmla="*/ 10 h 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0" h="68">
                  <a:moveTo>
                    <a:pt x="3" y="10"/>
                  </a:moveTo>
                  <a:cubicBezTo>
                    <a:pt x="77" y="67"/>
                    <a:pt x="77" y="67"/>
                    <a:pt x="77" y="67"/>
                  </a:cubicBezTo>
                  <a:cubicBezTo>
                    <a:pt x="79" y="68"/>
                    <a:pt x="82" y="68"/>
                    <a:pt x="84" y="67"/>
                  </a:cubicBezTo>
                  <a:cubicBezTo>
                    <a:pt x="158" y="10"/>
                    <a:pt x="158" y="10"/>
                    <a:pt x="158" y="10"/>
                  </a:cubicBezTo>
                  <a:cubicBezTo>
                    <a:pt x="160" y="8"/>
                    <a:pt x="160" y="5"/>
                    <a:pt x="159" y="3"/>
                  </a:cubicBezTo>
                  <a:cubicBezTo>
                    <a:pt x="157" y="0"/>
                    <a:pt x="154" y="0"/>
                    <a:pt x="151" y="2"/>
                  </a:cubicBezTo>
                  <a:cubicBezTo>
                    <a:pt x="80" y="56"/>
                    <a:pt x="80" y="56"/>
                    <a:pt x="80" y="56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0"/>
                    <a:pt x="4" y="0"/>
                    <a:pt x="2" y="3"/>
                  </a:cubicBezTo>
                  <a:cubicBezTo>
                    <a:pt x="0" y="5"/>
                    <a:pt x="1" y="8"/>
                    <a:pt x="3" y="10"/>
                  </a:cubicBezTo>
                  <a:close/>
                </a:path>
              </a:pathLst>
            </a:custGeom>
            <a:solidFill>
              <a:srgbClr val="558B2F"/>
            </a:solidFill>
            <a:ln w="15875">
              <a:solidFill>
                <a:schemeClr val="tx1">
                  <a:lumMod val="75000"/>
                  <a:lumOff val="25000"/>
                </a:scheme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56" name="任意多边形: 形状 255"/>
            <p:cNvSpPr/>
            <p:nvPr/>
          </p:nvSpPr>
          <p:spPr bwMode="auto">
            <a:xfrm>
              <a:off x="9149953" y="6407028"/>
              <a:ext cx="230438" cy="566839"/>
            </a:xfrm>
            <a:custGeom>
              <a:gdLst>
                <a:gd name="connsiteX0" fmla="*/ 114823 w 230438"/>
                <a:gd name="connsiteY0" fmla="*/ 0 h 566839"/>
                <a:gd name="connsiteX1" fmla="*/ 126596 w 230438"/>
                <a:gd name="connsiteY1" fmla="*/ 9706 h 566839"/>
                <a:gd name="connsiteX2" fmla="*/ 126596 w 230438"/>
                <a:gd name="connsiteY2" fmla="*/ 78135 h 566839"/>
                <a:gd name="connsiteX3" fmla="*/ 126596 w 230438"/>
                <a:gd name="connsiteY3" fmla="*/ 109267 h 566839"/>
                <a:gd name="connsiteX4" fmla="*/ 141039 w 230438"/>
                <a:gd name="connsiteY4" fmla="*/ 97994 h 566839"/>
                <a:gd name="connsiteX5" fmla="*/ 177174 w 230438"/>
                <a:gd name="connsiteY5" fmla="*/ 69788 h 566839"/>
                <a:gd name="connsiteX6" fmla="*/ 192801 w 230438"/>
                <a:gd name="connsiteY6" fmla="*/ 71740 h 566839"/>
                <a:gd name="connsiteX7" fmla="*/ 190847 w 230438"/>
                <a:gd name="connsiteY7" fmla="*/ 85400 h 566839"/>
                <a:gd name="connsiteX8" fmla="*/ 162006 w 230438"/>
                <a:gd name="connsiteY8" fmla="*/ 107629 h 566839"/>
                <a:gd name="connsiteX9" fmla="*/ 126596 w 230438"/>
                <a:gd name="connsiteY9" fmla="*/ 134921 h 566839"/>
                <a:gd name="connsiteX10" fmla="*/ 126596 w 230438"/>
                <a:gd name="connsiteY10" fmla="*/ 143355 h 566839"/>
                <a:gd name="connsiteX11" fmla="*/ 126596 w 230438"/>
                <a:gd name="connsiteY11" fmla="*/ 206336 h 566839"/>
                <a:gd name="connsiteX12" fmla="*/ 127040 w 230438"/>
                <a:gd name="connsiteY12" fmla="*/ 205999 h 566839"/>
                <a:gd name="connsiteX13" fmla="*/ 213639 w 230438"/>
                <a:gd name="connsiteY13" fmla="*/ 140172 h 566839"/>
                <a:gd name="connsiteX14" fmla="*/ 229163 w 230438"/>
                <a:gd name="connsiteY14" fmla="*/ 142101 h 566839"/>
                <a:gd name="connsiteX15" fmla="*/ 227223 w 230438"/>
                <a:gd name="connsiteY15" fmla="*/ 155604 h 566839"/>
                <a:gd name="connsiteX16" fmla="*/ 157021 w 230438"/>
                <a:gd name="connsiteY16" fmla="*/ 209879 h 566839"/>
                <a:gd name="connsiteX17" fmla="*/ 126596 w 230438"/>
                <a:gd name="connsiteY17" fmla="*/ 233401 h 566839"/>
                <a:gd name="connsiteX18" fmla="*/ 126596 w 230438"/>
                <a:gd name="connsiteY18" fmla="*/ 303333 h 566839"/>
                <a:gd name="connsiteX19" fmla="*/ 126596 w 230438"/>
                <a:gd name="connsiteY19" fmla="*/ 557133 h 566839"/>
                <a:gd name="connsiteX20" fmla="*/ 114823 w 230438"/>
                <a:gd name="connsiteY20" fmla="*/ 566839 h 566839"/>
                <a:gd name="connsiteX21" fmla="*/ 105013 w 230438"/>
                <a:gd name="connsiteY21" fmla="*/ 557133 h 566839"/>
                <a:gd name="connsiteX22" fmla="*/ 105013 w 230438"/>
                <a:gd name="connsiteY22" fmla="*/ 311450 h 566839"/>
                <a:gd name="connsiteX23" fmla="*/ 105013 w 230438"/>
                <a:gd name="connsiteY23" fmla="*/ 233657 h 566839"/>
                <a:gd name="connsiteX24" fmla="*/ 95748 w 230438"/>
                <a:gd name="connsiteY24" fmla="*/ 226494 h 566839"/>
                <a:gd name="connsiteX25" fmla="*/ 4056 w 230438"/>
                <a:gd name="connsiteY25" fmla="*/ 155604 h 566839"/>
                <a:gd name="connsiteX26" fmla="*/ 2115 w 230438"/>
                <a:gd name="connsiteY26" fmla="*/ 142101 h 566839"/>
                <a:gd name="connsiteX27" fmla="*/ 15699 w 230438"/>
                <a:gd name="connsiteY27" fmla="*/ 140172 h 566839"/>
                <a:gd name="connsiteX28" fmla="*/ 82001 w 230438"/>
                <a:gd name="connsiteY28" fmla="*/ 190570 h 566839"/>
                <a:gd name="connsiteX29" fmla="*/ 105013 w 230438"/>
                <a:gd name="connsiteY29" fmla="*/ 208062 h 566839"/>
                <a:gd name="connsiteX30" fmla="*/ 105013 w 230438"/>
                <a:gd name="connsiteY30" fmla="*/ 190400 h 566839"/>
                <a:gd name="connsiteX31" fmla="*/ 105013 w 230438"/>
                <a:gd name="connsiteY31" fmla="*/ 135165 h 566839"/>
                <a:gd name="connsiteX32" fmla="*/ 100264 w 230438"/>
                <a:gd name="connsiteY32" fmla="*/ 131505 h 566839"/>
                <a:gd name="connsiteX33" fmla="*/ 40445 w 230438"/>
                <a:gd name="connsiteY33" fmla="*/ 85400 h 566839"/>
                <a:gd name="connsiteX34" fmla="*/ 38492 w 230438"/>
                <a:gd name="connsiteY34" fmla="*/ 71740 h 566839"/>
                <a:gd name="connsiteX35" fmla="*/ 52165 w 230438"/>
                <a:gd name="connsiteY35" fmla="*/ 69788 h 566839"/>
                <a:gd name="connsiteX36" fmla="*/ 78534 w 230438"/>
                <a:gd name="connsiteY36" fmla="*/ 90371 h 566839"/>
                <a:gd name="connsiteX37" fmla="*/ 105013 w 230438"/>
                <a:gd name="connsiteY37" fmla="*/ 111039 h 566839"/>
                <a:gd name="connsiteX38" fmla="*/ 105013 w 230438"/>
                <a:gd name="connsiteY38" fmla="*/ 9706 h 566839"/>
                <a:gd name="connsiteX39" fmla="*/ 114823 w 230438"/>
                <a:gd name="connsiteY39" fmla="*/ 0 h 5668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30438" h="566839">
                  <a:moveTo>
                    <a:pt x="114823" y="0"/>
                  </a:moveTo>
                  <a:cubicBezTo>
                    <a:pt x="120710" y="0"/>
                    <a:pt x="126596" y="5823"/>
                    <a:pt x="126596" y="9706"/>
                  </a:cubicBezTo>
                  <a:cubicBezTo>
                    <a:pt x="126596" y="9706"/>
                    <a:pt x="126596" y="9706"/>
                    <a:pt x="126596" y="78135"/>
                  </a:cubicBezTo>
                  <a:lnTo>
                    <a:pt x="126596" y="109267"/>
                  </a:lnTo>
                  <a:lnTo>
                    <a:pt x="141039" y="97994"/>
                  </a:lnTo>
                  <a:cubicBezTo>
                    <a:pt x="149829" y="91133"/>
                    <a:pt x="161548" y="81985"/>
                    <a:pt x="177174" y="69788"/>
                  </a:cubicBezTo>
                  <a:cubicBezTo>
                    <a:pt x="183034" y="65885"/>
                    <a:pt x="188894" y="67837"/>
                    <a:pt x="192801" y="71740"/>
                  </a:cubicBezTo>
                  <a:cubicBezTo>
                    <a:pt x="194754" y="75643"/>
                    <a:pt x="194754" y="83449"/>
                    <a:pt x="190847" y="85400"/>
                  </a:cubicBezTo>
                  <a:cubicBezTo>
                    <a:pt x="190847" y="85400"/>
                    <a:pt x="190847" y="85400"/>
                    <a:pt x="162006" y="107629"/>
                  </a:cubicBezTo>
                  <a:lnTo>
                    <a:pt x="126596" y="134921"/>
                  </a:lnTo>
                  <a:lnTo>
                    <a:pt x="126596" y="143355"/>
                  </a:lnTo>
                  <a:lnTo>
                    <a:pt x="126596" y="206336"/>
                  </a:lnTo>
                  <a:lnTo>
                    <a:pt x="127040" y="205999"/>
                  </a:lnTo>
                  <a:cubicBezTo>
                    <a:pt x="139412" y="196595"/>
                    <a:pt x="164154" y="177787"/>
                    <a:pt x="213639" y="140172"/>
                  </a:cubicBezTo>
                  <a:cubicBezTo>
                    <a:pt x="219460" y="136314"/>
                    <a:pt x="225282" y="138243"/>
                    <a:pt x="229163" y="142101"/>
                  </a:cubicBezTo>
                  <a:cubicBezTo>
                    <a:pt x="231104" y="145959"/>
                    <a:pt x="231104" y="151746"/>
                    <a:pt x="227223" y="155604"/>
                  </a:cubicBezTo>
                  <a:cubicBezTo>
                    <a:pt x="227223" y="155604"/>
                    <a:pt x="227223" y="155604"/>
                    <a:pt x="157021" y="209879"/>
                  </a:cubicBezTo>
                  <a:lnTo>
                    <a:pt x="126596" y="233401"/>
                  </a:lnTo>
                  <a:lnTo>
                    <a:pt x="126596" y="303333"/>
                  </a:lnTo>
                  <a:cubicBezTo>
                    <a:pt x="126596" y="371094"/>
                    <a:pt x="126596" y="454491"/>
                    <a:pt x="126596" y="557133"/>
                  </a:cubicBezTo>
                  <a:cubicBezTo>
                    <a:pt x="126596" y="562957"/>
                    <a:pt x="120710" y="566839"/>
                    <a:pt x="114823" y="566839"/>
                  </a:cubicBezTo>
                  <a:cubicBezTo>
                    <a:pt x="108937" y="566839"/>
                    <a:pt x="105013" y="562957"/>
                    <a:pt x="105013" y="557133"/>
                  </a:cubicBezTo>
                  <a:cubicBezTo>
                    <a:pt x="105013" y="557133"/>
                    <a:pt x="105013" y="557133"/>
                    <a:pt x="105013" y="311450"/>
                  </a:cubicBezTo>
                  <a:lnTo>
                    <a:pt x="105013" y="233657"/>
                  </a:lnTo>
                  <a:lnTo>
                    <a:pt x="95748" y="226494"/>
                  </a:lnTo>
                  <a:cubicBezTo>
                    <a:pt x="82649" y="216367"/>
                    <a:pt x="56452" y="196113"/>
                    <a:pt x="4056" y="155604"/>
                  </a:cubicBezTo>
                  <a:cubicBezTo>
                    <a:pt x="175" y="151746"/>
                    <a:pt x="-1766" y="145959"/>
                    <a:pt x="2115" y="142101"/>
                  </a:cubicBezTo>
                  <a:cubicBezTo>
                    <a:pt x="5996" y="138243"/>
                    <a:pt x="11818" y="136314"/>
                    <a:pt x="15699" y="140172"/>
                  </a:cubicBezTo>
                  <a:cubicBezTo>
                    <a:pt x="15699" y="140172"/>
                    <a:pt x="15699" y="140172"/>
                    <a:pt x="82001" y="190570"/>
                  </a:cubicBezTo>
                  <a:lnTo>
                    <a:pt x="105013" y="208062"/>
                  </a:lnTo>
                  <a:lnTo>
                    <a:pt x="105013" y="190400"/>
                  </a:lnTo>
                  <a:lnTo>
                    <a:pt x="105013" y="135165"/>
                  </a:lnTo>
                  <a:lnTo>
                    <a:pt x="100264" y="131505"/>
                  </a:lnTo>
                  <a:cubicBezTo>
                    <a:pt x="91719" y="124919"/>
                    <a:pt x="74628" y="111746"/>
                    <a:pt x="40445" y="85400"/>
                  </a:cubicBezTo>
                  <a:cubicBezTo>
                    <a:pt x="36538" y="83449"/>
                    <a:pt x="34585" y="75643"/>
                    <a:pt x="38492" y="71740"/>
                  </a:cubicBezTo>
                  <a:cubicBezTo>
                    <a:pt x="42398" y="67837"/>
                    <a:pt x="48258" y="65885"/>
                    <a:pt x="52165" y="69788"/>
                  </a:cubicBezTo>
                  <a:cubicBezTo>
                    <a:pt x="52165" y="69788"/>
                    <a:pt x="52165" y="69788"/>
                    <a:pt x="78534" y="90371"/>
                  </a:cubicBezTo>
                  <a:lnTo>
                    <a:pt x="105013" y="111039"/>
                  </a:lnTo>
                  <a:lnTo>
                    <a:pt x="105013" y="9706"/>
                  </a:lnTo>
                  <a:cubicBezTo>
                    <a:pt x="105013" y="5823"/>
                    <a:pt x="108937" y="0"/>
                    <a:pt x="114823" y="0"/>
                  </a:cubicBezTo>
                  <a:close/>
                </a:path>
              </a:pathLst>
            </a:custGeom>
            <a:solidFill>
              <a:srgbClr val="558B2F"/>
            </a:solidFill>
            <a:ln w="15875">
              <a:solidFill>
                <a:schemeClr val="tx1">
                  <a:lumMod val="75000"/>
                  <a:lumOff val="25000"/>
                </a:schemeClr>
              </a:solidFill>
              <a:round/>
            </a:ln>
          </p:spPr>
          <p:txBody>
            <a:bodyPr wrap="square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</p:grpSp>
      <p:grpSp>
        <p:nvGrpSpPr>
          <p:cNvPr id="263" name="组合 262"/>
          <p:cNvGrpSpPr/>
          <p:nvPr/>
        </p:nvGrpSpPr>
        <p:grpSpPr>
          <a:xfrm rot="8998205">
            <a:off x="798271" y="4656789"/>
            <a:ext cx="337696" cy="551541"/>
            <a:chOff x="9049361" y="6270714"/>
            <a:chExt cx="430525" cy="703153"/>
          </a:xfrm>
          <a:effectLst/>
        </p:grpSpPr>
        <p:sp>
          <p:nvSpPr>
            <p:cNvPr id="264" name="任意多边形: 形状 263"/>
            <p:cNvSpPr/>
            <p:nvPr/>
          </p:nvSpPr>
          <p:spPr>
            <a:xfrm>
              <a:off x="9049361" y="6270714"/>
              <a:ext cx="430525" cy="587286"/>
            </a:xfrm>
            <a:custGeom>
              <a:gdLst>
                <a:gd name="connsiteX0" fmla="*/ 215263 w 430525"/>
                <a:gd name="connsiteY0" fmla="*/ 0 h 587286"/>
                <a:gd name="connsiteX1" fmla="*/ 430525 w 430525"/>
                <a:gd name="connsiteY1" fmla="*/ 392821 h 587286"/>
                <a:gd name="connsiteX2" fmla="*/ 215263 w 430525"/>
                <a:gd name="connsiteY2" fmla="*/ 587286 h 587286"/>
                <a:gd name="connsiteX3" fmla="*/ 0 w 430525"/>
                <a:gd name="connsiteY3" fmla="*/ 392821 h 587286"/>
                <a:gd name="connsiteX4" fmla="*/ 215263 w 430525"/>
                <a:gd name="connsiteY4" fmla="*/ 0 h 5872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0525" h="587286">
                  <a:moveTo>
                    <a:pt x="215263" y="0"/>
                  </a:moveTo>
                  <a:cubicBezTo>
                    <a:pt x="215263" y="0"/>
                    <a:pt x="430525" y="217802"/>
                    <a:pt x="430525" y="392821"/>
                  </a:cubicBezTo>
                  <a:cubicBezTo>
                    <a:pt x="430525" y="511445"/>
                    <a:pt x="335499" y="587286"/>
                    <a:pt x="215263" y="587286"/>
                  </a:cubicBezTo>
                  <a:cubicBezTo>
                    <a:pt x="96965" y="587286"/>
                    <a:pt x="0" y="511445"/>
                    <a:pt x="0" y="392821"/>
                  </a:cubicBezTo>
                  <a:cubicBezTo>
                    <a:pt x="0" y="213912"/>
                    <a:pt x="215263" y="0"/>
                    <a:pt x="215263" y="0"/>
                  </a:cubicBezTo>
                  <a:close/>
                </a:path>
              </a:pathLst>
            </a:custGeom>
            <a:solidFill>
              <a:srgbClr val="689F38"/>
            </a:solidFill>
            <a:ln w="15875">
              <a:solidFill>
                <a:schemeClr val="tx1">
                  <a:lumMod val="75000"/>
                  <a:lumOff val="25000"/>
                </a:scheme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5" name="ísḻiḍê"/>
            <p:cNvSpPr/>
            <p:nvPr/>
          </p:nvSpPr>
          <p:spPr bwMode="auto">
            <a:xfrm>
              <a:off x="9109566" y="6625130"/>
              <a:ext cx="310114" cy="131770"/>
            </a:xfrm>
            <a:custGeom>
              <a:gdLst>
                <a:gd name="T0" fmla="*/ 3 w 160"/>
                <a:gd name="T1" fmla="*/ 10 h 68"/>
                <a:gd name="T2" fmla="*/ 77 w 160"/>
                <a:gd name="T3" fmla="*/ 67 h 68"/>
                <a:gd name="T4" fmla="*/ 84 w 160"/>
                <a:gd name="T5" fmla="*/ 67 h 68"/>
                <a:gd name="T6" fmla="*/ 158 w 160"/>
                <a:gd name="T7" fmla="*/ 10 h 68"/>
                <a:gd name="T8" fmla="*/ 159 w 160"/>
                <a:gd name="T9" fmla="*/ 3 h 68"/>
                <a:gd name="T10" fmla="*/ 151 w 160"/>
                <a:gd name="T11" fmla="*/ 2 h 68"/>
                <a:gd name="T12" fmla="*/ 80 w 160"/>
                <a:gd name="T13" fmla="*/ 56 h 68"/>
                <a:gd name="T14" fmla="*/ 9 w 160"/>
                <a:gd name="T15" fmla="*/ 2 h 68"/>
                <a:gd name="T16" fmla="*/ 2 w 160"/>
                <a:gd name="T17" fmla="*/ 3 h 68"/>
                <a:gd name="T18" fmla="*/ 3 w 160"/>
                <a:gd name="T19" fmla="*/ 10 h 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0" h="68">
                  <a:moveTo>
                    <a:pt x="3" y="10"/>
                  </a:moveTo>
                  <a:cubicBezTo>
                    <a:pt x="77" y="67"/>
                    <a:pt x="77" y="67"/>
                    <a:pt x="77" y="67"/>
                  </a:cubicBezTo>
                  <a:cubicBezTo>
                    <a:pt x="79" y="68"/>
                    <a:pt x="82" y="68"/>
                    <a:pt x="84" y="67"/>
                  </a:cubicBezTo>
                  <a:cubicBezTo>
                    <a:pt x="158" y="10"/>
                    <a:pt x="158" y="10"/>
                    <a:pt x="158" y="10"/>
                  </a:cubicBezTo>
                  <a:cubicBezTo>
                    <a:pt x="160" y="8"/>
                    <a:pt x="160" y="5"/>
                    <a:pt x="159" y="3"/>
                  </a:cubicBezTo>
                  <a:cubicBezTo>
                    <a:pt x="157" y="0"/>
                    <a:pt x="154" y="0"/>
                    <a:pt x="151" y="2"/>
                  </a:cubicBezTo>
                  <a:cubicBezTo>
                    <a:pt x="80" y="56"/>
                    <a:pt x="80" y="56"/>
                    <a:pt x="80" y="56"/>
                  </a:cubicBezTo>
                  <a:cubicBezTo>
                    <a:pt x="9" y="2"/>
                    <a:pt x="9" y="2"/>
                    <a:pt x="9" y="2"/>
                  </a:cubicBezTo>
                  <a:cubicBezTo>
                    <a:pt x="7" y="0"/>
                    <a:pt x="4" y="0"/>
                    <a:pt x="2" y="3"/>
                  </a:cubicBezTo>
                  <a:cubicBezTo>
                    <a:pt x="0" y="5"/>
                    <a:pt x="1" y="8"/>
                    <a:pt x="3" y="10"/>
                  </a:cubicBezTo>
                  <a:close/>
                </a:path>
              </a:pathLst>
            </a:custGeom>
            <a:solidFill>
              <a:srgbClr val="558B2F"/>
            </a:solidFill>
            <a:ln w="15875">
              <a:solidFill>
                <a:schemeClr val="tx1">
                  <a:lumMod val="75000"/>
                  <a:lumOff val="25000"/>
                </a:schemeClr>
              </a:solidFill>
              <a:round/>
            </a:ln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  <p:sp>
          <p:nvSpPr>
            <p:cNvPr id="266" name="任意多边形: 形状 265"/>
            <p:cNvSpPr/>
            <p:nvPr/>
          </p:nvSpPr>
          <p:spPr bwMode="auto">
            <a:xfrm>
              <a:off x="9149953" y="6407028"/>
              <a:ext cx="230438" cy="566839"/>
            </a:xfrm>
            <a:custGeom>
              <a:gdLst>
                <a:gd name="connsiteX0" fmla="*/ 114823 w 230438"/>
                <a:gd name="connsiteY0" fmla="*/ 0 h 566839"/>
                <a:gd name="connsiteX1" fmla="*/ 126596 w 230438"/>
                <a:gd name="connsiteY1" fmla="*/ 9706 h 566839"/>
                <a:gd name="connsiteX2" fmla="*/ 126596 w 230438"/>
                <a:gd name="connsiteY2" fmla="*/ 78135 h 566839"/>
                <a:gd name="connsiteX3" fmla="*/ 126596 w 230438"/>
                <a:gd name="connsiteY3" fmla="*/ 109267 h 566839"/>
                <a:gd name="connsiteX4" fmla="*/ 141039 w 230438"/>
                <a:gd name="connsiteY4" fmla="*/ 97994 h 566839"/>
                <a:gd name="connsiteX5" fmla="*/ 177174 w 230438"/>
                <a:gd name="connsiteY5" fmla="*/ 69788 h 566839"/>
                <a:gd name="connsiteX6" fmla="*/ 192801 w 230438"/>
                <a:gd name="connsiteY6" fmla="*/ 71740 h 566839"/>
                <a:gd name="connsiteX7" fmla="*/ 190847 w 230438"/>
                <a:gd name="connsiteY7" fmla="*/ 85400 h 566839"/>
                <a:gd name="connsiteX8" fmla="*/ 162006 w 230438"/>
                <a:gd name="connsiteY8" fmla="*/ 107629 h 566839"/>
                <a:gd name="connsiteX9" fmla="*/ 126596 w 230438"/>
                <a:gd name="connsiteY9" fmla="*/ 134921 h 566839"/>
                <a:gd name="connsiteX10" fmla="*/ 126596 w 230438"/>
                <a:gd name="connsiteY10" fmla="*/ 143355 h 566839"/>
                <a:gd name="connsiteX11" fmla="*/ 126596 w 230438"/>
                <a:gd name="connsiteY11" fmla="*/ 206336 h 566839"/>
                <a:gd name="connsiteX12" fmla="*/ 127040 w 230438"/>
                <a:gd name="connsiteY12" fmla="*/ 205999 h 566839"/>
                <a:gd name="connsiteX13" fmla="*/ 213639 w 230438"/>
                <a:gd name="connsiteY13" fmla="*/ 140172 h 566839"/>
                <a:gd name="connsiteX14" fmla="*/ 229163 w 230438"/>
                <a:gd name="connsiteY14" fmla="*/ 142101 h 566839"/>
                <a:gd name="connsiteX15" fmla="*/ 227223 w 230438"/>
                <a:gd name="connsiteY15" fmla="*/ 155604 h 566839"/>
                <a:gd name="connsiteX16" fmla="*/ 157021 w 230438"/>
                <a:gd name="connsiteY16" fmla="*/ 209879 h 566839"/>
                <a:gd name="connsiteX17" fmla="*/ 126596 w 230438"/>
                <a:gd name="connsiteY17" fmla="*/ 233401 h 566839"/>
                <a:gd name="connsiteX18" fmla="*/ 126596 w 230438"/>
                <a:gd name="connsiteY18" fmla="*/ 303333 h 566839"/>
                <a:gd name="connsiteX19" fmla="*/ 126596 w 230438"/>
                <a:gd name="connsiteY19" fmla="*/ 557133 h 566839"/>
                <a:gd name="connsiteX20" fmla="*/ 114823 w 230438"/>
                <a:gd name="connsiteY20" fmla="*/ 566839 h 566839"/>
                <a:gd name="connsiteX21" fmla="*/ 105013 w 230438"/>
                <a:gd name="connsiteY21" fmla="*/ 557133 h 566839"/>
                <a:gd name="connsiteX22" fmla="*/ 105013 w 230438"/>
                <a:gd name="connsiteY22" fmla="*/ 311450 h 566839"/>
                <a:gd name="connsiteX23" fmla="*/ 105013 w 230438"/>
                <a:gd name="connsiteY23" fmla="*/ 233657 h 566839"/>
                <a:gd name="connsiteX24" fmla="*/ 95748 w 230438"/>
                <a:gd name="connsiteY24" fmla="*/ 226494 h 566839"/>
                <a:gd name="connsiteX25" fmla="*/ 4056 w 230438"/>
                <a:gd name="connsiteY25" fmla="*/ 155604 h 566839"/>
                <a:gd name="connsiteX26" fmla="*/ 2115 w 230438"/>
                <a:gd name="connsiteY26" fmla="*/ 142101 h 566839"/>
                <a:gd name="connsiteX27" fmla="*/ 15699 w 230438"/>
                <a:gd name="connsiteY27" fmla="*/ 140172 h 566839"/>
                <a:gd name="connsiteX28" fmla="*/ 82001 w 230438"/>
                <a:gd name="connsiteY28" fmla="*/ 190570 h 566839"/>
                <a:gd name="connsiteX29" fmla="*/ 105013 w 230438"/>
                <a:gd name="connsiteY29" fmla="*/ 208062 h 566839"/>
                <a:gd name="connsiteX30" fmla="*/ 105013 w 230438"/>
                <a:gd name="connsiteY30" fmla="*/ 190400 h 566839"/>
                <a:gd name="connsiteX31" fmla="*/ 105013 w 230438"/>
                <a:gd name="connsiteY31" fmla="*/ 135165 h 566839"/>
                <a:gd name="connsiteX32" fmla="*/ 100264 w 230438"/>
                <a:gd name="connsiteY32" fmla="*/ 131505 h 566839"/>
                <a:gd name="connsiteX33" fmla="*/ 40445 w 230438"/>
                <a:gd name="connsiteY33" fmla="*/ 85400 h 566839"/>
                <a:gd name="connsiteX34" fmla="*/ 38492 w 230438"/>
                <a:gd name="connsiteY34" fmla="*/ 71740 h 566839"/>
                <a:gd name="connsiteX35" fmla="*/ 52165 w 230438"/>
                <a:gd name="connsiteY35" fmla="*/ 69788 h 566839"/>
                <a:gd name="connsiteX36" fmla="*/ 78534 w 230438"/>
                <a:gd name="connsiteY36" fmla="*/ 90371 h 566839"/>
                <a:gd name="connsiteX37" fmla="*/ 105013 w 230438"/>
                <a:gd name="connsiteY37" fmla="*/ 111039 h 566839"/>
                <a:gd name="connsiteX38" fmla="*/ 105013 w 230438"/>
                <a:gd name="connsiteY38" fmla="*/ 9706 h 566839"/>
                <a:gd name="connsiteX39" fmla="*/ 114823 w 230438"/>
                <a:gd name="connsiteY39" fmla="*/ 0 h 56683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230438" h="566839">
                  <a:moveTo>
                    <a:pt x="114823" y="0"/>
                  </a:moveTo>
                  <a:cubicBezTo>
                    <a:pt x="120710" y="0"/>
                    <a:pt x="126596" y="5823"/>
                    <a:pt x="126596" y="9706"/>
                  </a:cubicBezTo>
                  <a:cubicBezTo>
                    <a:pt x="126596" y="9706"/>
                    <a:pt x="126596" y="9706"/>
                    <a:pt x="126596" y="78135"/>
                  </a:cubicBezTo>
                  <a:lnTo>
                    <a:pt x="126596" y="109267"/>
                  </a:lnTo>
                  <a:lnTo>
                    <a:pt x="141039" y="97994"/>
                  </a:lnTo>
                  <a:cubicBezTo>
                    <a:pt x="149829" y="91133"/>
                    <a:pt x="161548" y="81985"/>
                    <a:pt x="177174" y="69788"/>
                  </a:cubicBezTo>
                  <a:cubicBezTo>
                    <a:pt x="183034" y="65885"/>
                    <a:pt x="188894" y="67837"/>
                    <a:pt x="192801" y="71740"/>
                  </a:cubicBezTo>
                  <a:cubicBezTo>
                    <a:pt x="194754" y="75643"/>
                    <a:pt x="194754" y="83449"/>
                    <a:pt x="190847" y="85400"/>
                  </a:cubicBezTo>
                  <a:cubicBezTo>
                    <a:pt x="190847" y="85400"/>
                    <a:pt x="190847" y="85400"/>
                    <a:pt x="162006" y="107629"/>
                  </a:cubicBezTo>
                  <a:lnTo>
                    <a:pt x="126596" y="134921"/>
                  </a:lnTo>
                  <a:lnTo>
                    <a:pt x="126596" y="143355"/>
                  </a:lnTo>
                  <a:lnTo>
                    <a:pt x="126596" y="206336"/>
                  </a:lnTo>
                  <a:lnTo>
                    <a:pt x="127040" y="205999"/>
                  </a:lnTo>
                  <a:cubicBezTo>
                    <a:pt x="139412" y="196595"/>
                    <a:pt x="164154" y="177787"/>
                    <a:pt x="213639" y="140172"/>
                  </a:cubicBezTo>
                  <a:cubicBezTo>
                    <a:pt x="219460" y="136314"/>
                    <a:pt x="225282" y="138243"/>
                    <a:pt x="229163" y="142101"/>
                  </a:cubicBezTo>
                  <a:cubicBezTo>
                    <a:pt x="231104" y="145959"/>
                    <a:pt x="231104" y="151746"/>
                    <a:pt x="227223" y="155604"/>
                  </a:cubicBezTo>
                  <a:cubicBezTo>
                    <a:pt x="227223" y="155604"/>
                    <a:pt x="227223" y="155604"/>
                    <a:pt x="157021" y="209879"/>
                  </a:cubicBezTo>
                  <a:lnTo>
                    <a:pt x="126596" y="233401"/>
                  </a:lnTo>
                  <a:lnTo>
                    <a:pt x="126596" y="303333"/>
                  </a:lnTo>
                  <a:cubicBezTo>
                    <a:pt x="126596" y="371094"/>
                    <a:pt x="126596" y="454491"/>
                    <a:pt x="126596" y="557133"/>
                  </a:cubicBezTo>
                  <a:cubicBezTo>
                    <a:pt x="126596" y="562957"/>
                    <a:pt x="120710" y="566839"/>
                    <a:pt x="114823" y="566839"/>
                  </a:cubicBezTo>
                  <a:cubicBezTo>
                    <a:pt x="108937" y="566839"/>
                    <a:pt x="105013" y="562957"/>
                    <a:pt x="105013" y="557133"/>
                  </a:cubicBezTo>
                  <a:cubicBezTo>
                    <a:pt x="105013" y="557133"/>
                    <a:pt x="105013" y="557133"/>
                    <a:pt x="105013" y="311450"/>
                  </a:cubicBezTo>
                  <a:lnTo>
                    <a:pt x="105013" y="233657"/>
                  </a:lnTo>
                  <a:lnTo>
                    <a:pt x="95748" y="226494"/>
                  </a:lnTo>
                  <a:cubicBezTo>
                    <a:pt x="82649" y="216367"/>
                    <a:pt x="56452" y="196113"/>
                    <a:pt x="4056" y="155604"/>
                  </a:cubicBezTo>
                  <a:cubicBezTo>
                    <a:pt x="175" y="151746"/>
                    <a:pt x="-1766" y="145959"/>
                    <a:pt x="2115" y="142101"/>
                  </a:cubicBezTo>
                  <a:cubicBezTo>
                    <a:pt x="5996" y="138243"/>
                    <a:pt x="11818" y="136314"/>
                    <a:pt x="15699" y="140172"/>
                  </a:cubicBezTo>
                  <a:cubicBezTo>
                    <a:pt x="15699" y="140172"/>
                    <a:pt x="15699" y="140172"/>
                    <a:pt x="82001" y="190570"/>
                  </a:cubicBezTo>
                  <a:lnTo>
                    <a:pt x="105013" y="208062"/>
                  </a:lnTo>
                  <a:lnTo>
                    <a:pt x="105013" y="190400"/>
                  </a:lnTo>
                  <a:lnTo>
                    <a:pt x="105013" y="135165"/>
                  </a:lnTo>
                  <a:lnTo>
                    <a:pt x="100264" y="131505"/>
                  </a:lnTo>
                  <a:cubicBezTo>
                    <a:pt x="91719" y="124919"/>
                    <a:pt x="74628" y="111746"/>
                    <a:pt x="40445" y="85400"/>
                  </a:cubicBezTo>
                  <a:cubicBezTo>
                    <a:pt x="36538" y="83449"/>
                    <a:pt x="34585" y="75643"/>
                    <a:pt x="38492" y="71740"/>
                  </a:cubicBezTo>
                  <a:cubicBezTo>
                    <a:pt x="42398" y="67837"/>
                    <a:pt x="48258" y="65885"/>
                    <a:pt x="52165" y="69788"/>
                  </a:cubicBezTo>
                  <a:cubicBezTo>
                    <a:pt x="52165" y="69788"/>
                    <a:pt x="52165" y="69788"/>
                    <a:pt x="78534" y="90371"/>
                  </a:cubicBezTo>
                  <a:lnTo>
                    <a:pt x="105013" y="111039"/>
                  </a:lnTo>
                  <a:lnTo>
                    <a:pt x="105013" y="9706"/>
                  </a:lnTo>
                  <a:cubicBezTo>
                    <a:pt x="105013" y="5823"/>
                    <a:pt x="108937" y="0"/>
                    <a:pt x="114823" y="0"/>
                  </a:cubicBezTo>
                  <a:close/>
                </a:path>
              </a:pathLst>
            </a:custGeom>
            <a:solidFill>
              <a:srgbClr val="558B2F"/>
            </a:solidFill>
            <a:ln w="15875">
              <a:solidFill>
                <a:schemeClr val="tx1">
                  <a:lumMod val="75000"/>
                  <a:lumOff val="25000"/>
                </a:schemeClr>
              </a:solidFill>
              <a:round/>
            </a:ln>
          </p:spPr>
          <p:txBody>
            <a:bodyPr wrap="square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/>
            </a:p>
          </p:txBody>
        </p:sp>
      </p:grpSp>
      <p:sp>
        <p:nvSpPr>
          <p:cNvPr id="2051" name="TextBox 8"/>
          <p:cNvSpPr txBox="1">
            <a:spLocks noChangeArrowheads="1"/>
          </p:cNvSpPr>
          <p:nvPr/>
        </p:nvSpPr>
        <p:spPr bwMode="auto">
          <a:xfrm>
            <a:off x="2995930" y="1620838"/>
            <a:ext cx="6278880" cy="15684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9600" kern="1200" cap="none" spc="0" normalizeH="0" baseline="0" noProof="0">
                <a:solidFill>
                  <a:schemeClr val="accent6"/>
                </a:solidFill>
                <a:latin typeface="励字俊林简" panose="02010604000000000000" charset="-122"/>
                <a:ea typeface="励字俊林简" panose="02010604000000000000" charset="-122"/>
                <a:cs typeface="+mn-cs"/>
              </a:rPr>
              <a:t>大蒜的秘密</a:t>
            </a:r>
          </a:p>
        </p:txBody>
      </p:sp>
      <p:sp>
        <p:nvSpPr>
          <p:cNvPr id="2" name="TextBox 5"/>
          <p:cNvSpPr txBox="1">
            <a:spLocks noChangeArrowheads="1"/>
          </p:cNvSpPr>
          <p:nvPr/>
        </p:nvSpPr>
        <p:spPr bwMode="auto">
          <a:xfrm>
            <a:off x="4916170" y="902018"/>
            <a:ext cx="2357438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>
              <a:buClrTx/>
              <a:buSzTx/>
              <a:buFont typeface="Arial" pitchFamily="34" charset="0"/>
              <a:buNone/>
              <a:defRPr/>
            </a:pPr>
            <a:r>
              <a:rPr kumimoji="0" lang="zh-CN" sz="2400" kern="1200" cap="none" spc="0" normalizeH="0" baseline="0" noProof="0">
                <a:latin typeface="方正大标宋简体" panose="02000000000000000000" charset="-122"/>
                <a:ea typeface="方正大标宋简体" panose="02000000000000000000" charset="-122"/>
                <a:cs typeface="+mn-cs"/>
              </a:rPr>
              <a:t>大班班本课程</a:t>
            </a:r>
          </a:p>
        </p:txBody>
      </p:sp>
      <p:pic>
        <p:nvPicPr>
          <p:cNvPr id="4" name="图片 3" descr="templates\picture_hover\&amp;pky290_sjzg_VCG211322316190&amp;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260000">
            <a:off x="2699385" y="237490"/>
            <a:ext cx="893445" cy="1271905"/>
          </a:xfrm>
          <a:prstGeom prst="rect">
            <a:avLst/>
          </a:prstGeom>
        </p:spPr>
      </p:pic>
      <p:pic>
        <p:nvPicPr>
          <p:cNvPr id="5" name="图片 4" descr="templates\picture_hover\&amp;pky390_sjzg_VCG41N1178089282&amp;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980000">
            <a:off x="2399665" y="4838065"/>
            <a:ext cx="2210435" cy="2210435"/>
          </a:xfrm>
          <a:prstGeom prst="rect">
            <a:avLst/>
          </a:prstGeom>
        </p:spPr>
      </p:pic>
      <p:pic>
        <p:nvPicPr>
          <p:cNvPr id="7" name="图片 6" descr="templates\picture_hover\&amp;pky270_sjzg_VCG211394763904&amp;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3350" y="3357245"/>
            <a:ext cx="1592580" cy="1592580"/>
          </a:xfrm>
          <a:prstGeom prst="rect">
            <a:avLst/>
          </a:prstGeom>
        </p:spPr>
      </p:pic>
      <p:pic>
        <p:nvPicPr>
          <p:cNvPr id="6" name="图片 5" descr="templates\picture_hover\&amp;pky290_sjzg_VCG211254647829&amp;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460000">
            <a:off x="8422005" y="4613910"/>
            <a:ext cx="2080895" cy="2080895"/>
          </a:xfrm>
          <a:prstGeom prst="rect">
            <a:avLst/>
          </a:prstGeom>
        </p:spPr>
      </p:pic>
      <p:pic>
        <p:nvPicPr>
          <p:cNvPr id="8" name="图片 7" descr="templates\picture_hover\&amp;pky250_sjzg_VCG211334472190&amp;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140000">
            <a:off x="8438515" y="83185"/>
            <a:ext cx="1083945" cy="1325880"/>
          </a:xfrm>
          <a:prstGeom prst="rect">
            <a:avLst/>
          </a:prstGeom>
        </p:spPr>
      </p:pic>
      <p:pic>
        <p:nvPicPr>
          <p:cNvPr id="9" name="图片 8" descr="千库网_新鲜大蒜剪贴画_元素编号1329750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75785" y="3189605"/>
            <a:ext cx="3666490" cy="366649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sp>
        <p:nvSpPr>
          <p:cNvPr id="159" name="文本框 158"/>
          <p:cNvSpPr txBox="1"/>
          <p:nvPr/>
        </p:nvSpPr>
        <p:spPr>
          <a:xfrm>
            <a:off x="665213" y="1743620"/>
            <a:ext cx="11106683" cy="317009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0000">
                <a:ln w="6350">
                  <a:noFill/>
                </a:ln>
                <a:solidFill>
                  <a:schemeClr val="accent6"/>
                </a:solidFill>
                <a:latin typeface="汉仪糯米团W" panose="00020600040101010101" charset="-122"/>
                <a:ea typeface="汉仪糯米团W" panose="00020600040101010101" charset="-122"/>
              </a:rPr>
              <a:t>目录</a:t>
            </a: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27" name="椭圆 126"/>
          <p:cNvSpPr/>
          <p:nvPr/>
        </p:nvSpPr>
        <p:spPr>
          <a:xfrm>
            <a:off x="3799110" y="3162858"/>
            <a:ext cx="618717" cy="618717"/>
          </a:xfrm>
          <a:prstGeom prst="ellipse">
            <a:avLst/>
          </a:prstGeom>
          <a:solidFill>
            <a:srgbClr val="75B6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1EADA2"/>
              </a:solidFill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sp>
        <p:nvSpPr>
          <p:cNvPr id="129" name="文本框 128"/>
          <p:cNvSpPr txBox="1"/>
          <p:nvPr/>
        </p:nvSpPr>
        <p:spPr>
          <a:xfrm>
            <a:off x="3666666" y="3210606"/>
            <a:ext cx="8836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ln w="6350">
                  <a:noFill/>
                </a:ln>
                <a:solidFill>
                  <a:srgbClr val="333F50"/>
                </a:solidFill>
                <a:latin typeface="汉仪太极体简" panose="02010604000101010101" pitchFamily="2" charset="-122"/>
                <a:ea typeface="汉仪太极体简" panose="0201060400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汉仪糯米团W" panose="00020600040101010101" charset="-122"/>
                <a:ea typeface="微软雅黑" panose="020b0503020204020204" pitchFamily="34" charset="-122"/>
              </a:rPr>
              <a:t>03</a:t>
            </a:r>
            <a:endParaRPr lang="zh-CN" altLang="en-US" sz="2800">
              <a:solidFill>
                <a:schemeClr val="bg1"/>
              </a:solidFill>
              <a:latin typeface="汉仪糯米团W" panose="00020600040101010101" charset="-122"/>
              <a:ea typeface="微软雅黑" panose="020b0503020204020204" pitchFamily="34" charset="-122"/>
            </a:endParaRPr>
          </a:p>
        </p:txBody>
      </p:sp>
      <p:sp>
        <p:nvSpPr>
          <p:cNvPr id="130" name="文本框 129"/>
          <p:cNvSpPr txBox="1"/>
          <p:nvPr/>
        </p:nvSpPr>
        <p:spPr>
          <a:xfrm>
            <a:off x="4524018" y="3227900"/>
            <a:ext cx="3722551" cy="52197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800">
                <a:ln w="6350">
                  <a:noFill/>
                </a:ln>
                <a:solidFill>
                  <a:srgbClr val="75B675"/>
                </a:solidFill>
                <a:latin typeface="方正大标宋简体" panose="02000000000000000000" charset="-122"/>
                <a:ea typeface="方正大标宋简体" panose="02000000000000000000" charset="-122"/>
              </a:rPr>
              <a:t>主题脉络</a:t>
            </a:r>
          </a:p>
        </p:txBody>
      </p:sp>
      <p:sp>
        <p:nvSpPr>
          <p:cNvPr id="132" name="椭圆 131"/>
          <p:cNvSpPr/>
          <p:nvPr/>
        </p:nvSpPr>
        <p:spPr>
          <a:xfrm>
            <a:off x="3799110" y="2221402"/>
            <a:ext cx="618717" cy="618717"/>
          </a:xfrm>
          <a:prstGeom prst="ellipse">
            <a:avLst/>
          </a:prstGeom>
          <a:solidFill>
            <a:srgbClr val="75B6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1EADA2"/>
              </a:solidFill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sp>
        <p:nvSpPr>
          <p:cNvPr id="134" name="文本框 133"/>
          <p:cNvSpPr txBox="1"/>
          <p:nvPr/>
        </p:nvSpPr>
        <p:spPr>
          <a:xfrm>
            <a:off x="3666666" y="2269150"/>
            <a:ext cx="8836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ln w="6350">
                  <a:noFill/>
                </a:ln>
                <a:solidFill>
                  <a:srgbClr val="333F50"/>
                </a:solidFill>
                <a:latin typeface="汉仪太极体简" panose="02010604000101010101" pitchFamily="2" charset="-122"/>
                <a:ea typeface="汉仪太极体简" panose="0201060400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汉仪糯米团W" panose="00020600040101010101" charset="-122"/>
                <a:ea typeface="微软雅黑" panose="020b0503020204020204" pitchFamily="34" charset="-122"/>
              </a:rPr>
              <a:t>02</a:t>
            </a:r>
            <a:endParaRPr lang="zh-CN" altLang="en-US" sz="2800">
              <a:solidFill>
                <a:schemeClr val="bg1"/>
              </a:solidFill>
              <a:latin typeface="汉仪糯米团W" panose="00020600040101010101" charset="-122"/>
              <a:ea typeface="微软雅黑" panose="020b0503020204020204" pitchFamily="34" charset="-122"/>
            </a:endParaRPr>
          </a:p>
        </p:txBody>
      </p:sp>
      <p:sp>
        <p:nvSpPr>
          <p:cNvPr id="135" name="文本框 134"/>
          <p:cNvSpPr txBox="1"/>
          <p:nvPr/>
        </p:nvSpPr>
        <p:spPr>
          <a:xfrm>
            <a:off x="4524018" y="2280701"/>
            <a:ext cx="3722551" cy="52197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800">
                <a:ln w="6350">
                  <a:noFill/>
                </a:ln>
                <a:solidFill>
                  <a:srgbClr val="75B675"/>
                </a:solidFill>
                <a:latin typeface="方正大标宋简体" panose="02000000000000000000" charset="-122"/>
                <a:ea typeface="方正大标宋简体" panose="02000000000000000000" charset="-122"/>
              </a:rPr>
              <a:t>主题目标</a:t>
            </a:r>
          </a:p>
        </p:txBody>
      </p:sp>
      <p:sp>
        <p:nvSpPr>
          <p:cNvPr id="137" name="椭圆 136"/>
          <p:cNvSpPr/>
          <p:nvPr/>
        </p:nvSpPr>
        <p:spPr>
          <a:xfrm>
            <a:off x="3799110" y="1279290"/>
            <a:ext cx="618717" cy="618717"/>
          </a:xfrm>
          <a:prstGeom prst="ellipse">
            <a:avLst/>
          </a:prstGeom>
          <a:solidFill>
            <a:srgbClr val="75B6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1EADA2"/>
              </a:solidFill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sp>
        <p:nvSpPr>
          <p:cNvPr id="138" name="文本框 137"/>
          <p:cNvSpPr txBox="1"/>
          <p:nvPr/>
        </p:nvSpPr>
        <p:spPr>
          <a:xfrm>
            <a:off x="3666666" y="1327038"/>
            <a:ext cx="8836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ln w="6350">
                  <a:noFill/>
                </a:ln>
                <a:solidFill>
                  <a:srgbClr val="333F50"/>
                </a:solidFill>
                <a:latin typeface="汉仪太极体简" panose="02010604000101010101" pitchFamily="2" charset="-122"/>
                <a:ea typeface="汉仪太极体简" panose="0201060400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汉仪糯米团W" panose="00020600040101010101" charset="-122"/>
                <a:ea typeface="微软雅黑" panose="020b0503020204020204" pitchFamily="34" charset="-122"/>
              </a:rPr>
              <a:t>01</a:t>
            </a:r>
            <a:endParaRPr lang="zh-CN" altLang="en-US" sz="2800">
              <a:solidFill>
                <a:schemeClr val="bg1"/>
              </a:solidFill>
              <a:latin typeface="汉仪糯米团W" panose="00020600040101010101" charset="-122"/>
              <a:ea typeface="微软雅黑" panose="020b0503020204020204" pitchFamily="34" charset="-122"/>
            </a:endParaRPr>
          </a:p>
        </p:txBody>
      </p:sp>
      <p:sp>
        <p:nvSpPr>
          <p:cNvPr id="139" name="文本框 138"/>
          <p:cNvSpPr txBox="1"/>
          <p:nvPr/>
        </p:nvSpPr>
        <p:spPr>
          <a:xfrm>
            <a:off x="4524018" y="1343676"/>
            <a:ext cx="3722551" cy="52197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800">
                <a:ln w="6350">
                  <a:noFill/>
                </a:ln>
                <a:solidFill>
                  <a:srgbClr val="75B675"/>
                </a:solidFill>
                <a:latin typeface="方正大标宋简体" panose="02000000000000000000" charset="-122"/>
                <a:ea typeface="方正大标宋简体" panose="02000000000000000000" charset="-122"/>
              </a:rPr>
              <a:t>主题背景</a:t>
            </a:r>
          </a:p>
        </p:txBody>
      </p:sp>
      <p:sp>
        <p:nvSpPr>
          <p:cNvPr id="148" name="椭圆 147"/>
          <p:cNvSpPr/>
          <p:nvPr/>
        </p:nvSpPr>
        <p:spPr>
          <a:xfrm>
            <a:off x="3799110" y="4116225"/>
            <a:ext cx="618717" cy="618717"/>
          </a:xfrm>
          <a:prstGeom prst="ellipse">
            <a:avLst/>
          </a:prstGeom>
          <a:solidFill>
            <a:srgbClr val="75B6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1EADA2"/>
              </a:solidFill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sp>
        <p:nvSpPr>
          <p:cNvPr id="151" name="文本框 150"/>
          <p:cNvSpPr txBox="1"/>
          <p:nvPr/>
        </p:nvSpPr>
        <p:spPr>
          <a:xfrm>
            <a:off x="3666666" y="4163973"/>
            <a:ext cx="8836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ln w="6350">
                  <a:noFill/>
                </a:ln>
                <a:solidFill>
                  <a:srgbClr val="333F50"/>
                </a:solidFill>
                <a:latin typeface="汉仪太极体简" panose="02010604000101010101" pitchFamily="2" charset="-122"/>
                <a:ea typeface="汉仪太极体简" panose="0201060400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汉仪糯米团W" panose="00020600040101010101" charset="-122"/>
                <a:ea typeface="微软雅黑" panose="020b0503020204020204" pitchFamily="34" charset="-122"/>
              </a:rPr>
              <a:t>04</a:t>
            </a:r>
            <a:endParaRPr lang="zh-CN" altLang="en-US" sz="2800">
              <a:solidFill>
                <a:schemeClr val="bg1"/>
              </a:solidFill>
              <a:latin typeface="汉仪糯米团W" panose="00020600040101010101" charset="-122"/>
              <a:ea typeface="微软雅黑" panose="020b0503020204020204" pitchFamily="34" charset="-122"/>
            </a:endParaRPr>
          </a:p>
        </p:txBody>
      </p:sp>
      <p:sp>
        <p:nvSpPr>
          <p:cNvPr id="157" name="文本框 156"/>
          <p:cNvSpPr txBox="1"/>
          <p:nvPr/>
        </p:nvSpPr>
        <p:spPr>
          <a:xfrm>
            <a:off x="4524018" y="4163612"/>
            <a:ext cx="3722551" cy="52197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800">
                <a:ln w="6350">
                  <a:noFill/>
                </a:ln>
                <a:solidFill>
                  <a:srgbClr val="75B675"/>
                </a:solidFill>
                <a:latin typeface="方正大标宋简体" panose="02000000000000000000" charset="-122"/>
                <a:ea typeface="方正大标宋简体" panose="02000000000000000000" charset="-122"/>
              </a:rPr>
              <a:t>主题实施</a:t>
            </a:r>
          </a:p>
        </p:txBody>
      </p: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sp>
        <p:nvSpPr>
          <p:cNvPr id="6" name="椭圆 5"/>
          <p:cNvSpPr/>
          <p:nvPr/>
        </p:nvSpPr>
        <p:spPr>
          <a:xfrm>
            <a:off x="3799110" y="5043960"/>
            <a:ext cx="618717" cy="618717"/>
          </a:xfrm>
          <a:prstGeom prst="ellipse">
            <a:avLst/>
          </a:prstGeom>
          <a:solidFill>
            <a:srgbClr val="75B67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1EADA2"/>
              </a:solidFill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666666" y="5091708"/>
            <a:ext cx="8836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000" kern="1200">
                <a:ln w="6350">
                  <a:noFill/>
                </a:ln>
                <a:solidFill>
                  <a:srgbClr val="333F50"/>
                </a:solidFill>
                <a:latin typeface="汉仪太极体简" panose="02010604000101010101" pitchFamily="2" charset="-122"/>
                <a:ea typeface="汉仪太极体简" panose="0201060400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汉仪糯米团W" panose="00020600040101010101" charset="-122"/>
                <a:ea typeface="微软雅黑" panose="020b0503020204020204" pitchFamily="34" charset="-122"/>
              </a:rPr>
              <a:t>05</a:t>
            </a:r>
            <a:endParaRPr lang="zh-CN" altLang="en-US" sz="2800">
              <a:solidFill>
                <a:schemeClr val="bg1"/>
              </a:solidFill>
              <a:latin typeface="汉仪糯米团W" panose="00020600040101010101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524018" y="5091347"/>
            <a:ext cx="3722551" cy="52197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800">
                <a:ln w="6350">
                  <a:noFill/>
                </a:ln>
                <a:solidFill>
                  <a:srgbClr val="75B675"/>
                </a:solidFill>
                <a:latin typeface="方正大标宋简体" panose="02000000000000000000" charset="-122"/>
                <a:ea typeface="方正大标宋简体" panose="02000000000000000000" charset="-122"/>
              </a:rPr>
              <a:t>成果与不足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3452495" y="2355850"/>
            <a:ext cx="546989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000">
                <a:solidFill>
                  <a:schemeClr val="accent6"/>
                </a:solidFill>
                <a:latin typeface="锐字工房云字库锐黑粗GBK" panose="02010604000000000000" charset="-122"/>
                <a:ea typeface="锐字工房云字库锐黑粗GBK" panose="02010604000000000000" charset="-122"/>
              </a:rPr>
              <a:t>主题背景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7823200" y="765810"/>
            <a:ext cx="2133600" cy="2133600"/>
            <a:chOff x="9978" y="350"/>
            <a:chExt cx="3360" cy="3360"/>
          </a:xfrm>
        </p:grpSpPr>
        <p:grpSp>
          <p:nvGrpSpPr>
            <p:cNvPr id="7" name="组合 6"/>
            <p:cNvGrpSpPr/>
            <p:nvPr/>
          </p:nvGrpSpPr>
          <p:grpSpPr>
            <a:xfrm>
              <a:off x="9978" y="350"/>
              <a:ext cx="3360" cy="3360"/>
              <a:chOff x="9865" y="689"/>
              <a:chExt cx="3360" cy="3360"/>
            </a:xfrm>
          </p:grpSpPr>
          <p:grpSp>
            <p:nvGrpSpPr>
              <p:cNvPr id="12" name="组合 11"/>
              <p:cNvGrpSpPr/>
              <p:nvPr/>
            </p:nvGrpSpPr>
            <p:grpSpPr>
              <a:xfrm>
                <a:off x="9865" y="689"/>
                <a:ext cx="3360" cy="3360"/>
                <a:chOff x="6324600" y="271462"/>
                <a:chExt cx="2133600" cy="2133600"/>
              </a:xfrm>
              <a:solidFill>
                <a:srgbClr val="FFC000"/>
              </a:solidFill>
            </p:grpSpPr>
            <p:sp>
              <p:nvSpPr>
                <p:cNvPr id="17" name="泪滴形 16"/>
                <p:cNvSpPr/>
                <p:nvPr/>
              </p:nvSpPr>
              <p:spPr bwMode="auto">
                <a:xfrm rot="10800000">
                  <a:off x="6324600" y="271462"/>
                  <a:ext cx="2133600" cy="2133600"/>
                </a:xfrm>
                <a:prstGeom prst="teardrop">
                  <a:avLst/>
                </a:prstGeom>
                <a:grpFill/>
                <a:ln w="38100" cap="flat" cmpd="sng" algn="ctr">
                  <a:solidFill>
                    <a:schemeClr val="bg1">
                      <a:lumMod val="8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 b="1">
                    <a:ea typeface="+mn-ea"/>
                  </a:endParaRPr>
                </a:p>
              </p:txBody>
            </p:sp>
            <p:sp>
              <p:nvSpPr>
                <p:cNvPr id="18" name="TextBox 17"/>
                <p:cNvSpPr txBox="1"/>
                <p:nvPr/>
              </p:nvSpPr>
              <p:spPr>
                <a:xfrm>
                  <a:off x="6448425" y="1015096"/>
                  <a:ext cx="1826141" cy="769441"/>
                </a:xfrm>
                <a:prstGeom prst="rect">
                  <a:avLst/>
                </a:prstGeom>
                <a:grpFill/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r>
                    <a:rPr lang="zh-CN" altLang="en-US" sz="3200" b="1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前言介绍</a:t>
                  </a:r>
                  <a:endParaRPr lang="en-US" altLang="zh-CN" sz="32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r>
                    <a:rPr lang="en-US" altLang="zh-CN" sz="120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Preface Introduction</a:t>
                  </a:r>
                  <a:endParaRPr lang="zh-CN" altLang="en-US" sz="12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16390" name="Rectangle 6"/>
              <p:cNvSpPr>
                <a:spLocks noChangeArrowheads="1"/>
              </p:cNvSpPr>
              <p:nvPr/>
            </p:nvSpPr>
            <p:spPr bwMode="auto">
              <a:xfrm>
                <a:off x="10148" y="1895"/>
                <a:ext cx="2835" cy="1133"/>
              </a:xfrm>
              <a:prstGeom prst="rect">
                <a:avLst/>
              </a:prstGeom>
              <a:solidFill>
                <a:srgbClr val="FFC000"/>
              </a:soli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8" name="文本框 7"/>
            <p:cNvSpPr txBox="1"/>
            <p:nvPr/>
          </p:nvSpPr>
          <p:spPr>
            <a:xfrm>
              <a:off x="9996" y="1711"/>
              <a:ext cx="3230" cy="10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rgbClr val="00B0F0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rPr>
                <a:t>主题背景</a:t>
              </a: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1946275" y="3209943"/>
            <a:ext cx="8010525" cy="1296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eaLnBrk="1" latinLnBrk="0" hangingPunct="1">
              <a:lnSpc>
                <a:spcPct val="150000"/>
              </a:lnSpc>
            </a:pPr>
            <a:r>
              <a:rPr lang="zh-CN" altLang="en-US"/>
              <a:t>自从我们班的种植园地播种之后，散步时幼儿走到那里总会驻足观看。应该种什么植物，用什么形式种呢？在解决这些问题的过程中，我们的生成主题《大蒜的秘密</a:t>
            </a:r>
            <a:r>
              <a:rPr lang="zh-CN" altLang="en-US">
                <a:sym typeface="+mn-ea"/>
              </a:rPr>
              <a:t>》也完成了</a:t>
            </a:r>
            <a:r>
              <a:rPr lang="zh-CN" altLang="en-US"/>
              <a:t>。</a:t>
            </a:r>
          </a:p>
        </p:txBody>
      </p:sp>
      <p:pic>
        <p:nvPicPr>
          <p:cNvPr id="10" name="图片 9" descr="千库网_新鲜大蒜剪贴画_元素编号1329750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8940" y="150495"/>
            <a:ext cx="3161665" cy="316166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3452495" y="2355850"/>
            <a:ext cx="546989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000">
                <a:solidFill>
                  <a:schemeClr val="accent6"/>
                </a:solidFill>
                <a:latin typeface="锐字工房云字库锐黑粗GBK" panose="02010604000000000000" charset="-122"/>
                <a:ea typeface="锐字工房云字库锐黑粗GBK" panose="02010604000000000000" charset="-122"/>
              </a:rPr>
              <a:t>主题目标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7823200" y="828040"/>
            <a:ext cx="2133600" cy="2133600"/>
            <a:chOff x="9978" y="350"/>
            <a:chExt cx="3360" cy="3360"/>
          </a:xfrm>
        </p:grpSpPr>
        <p:grpSp>
          <p:nvGrpSpPr>
            <p:cNvPr id="7" name="组合 6"/>
            <p:cNvGrpSpPr/>
            <p:nvPr/>
          </p:nvGrpSpPr>
          <p:grpSpPr>
            <a:xfrm>
              <a:off x="9978" y="350"/>
              <a:ext cx="3360" cy="3360"/>
              <a:chOff x="9865" y="689"/>
              <a:chExt cx="3360" cy="3360"/>
            </a:xfrm>
          </p:grpSpPr>
          <p:grpSp>
            <p:nvGrpSpPr>
              <p:cNvPr id="12" name="组合 11"/>
              <p:cNvGrpSpPr/>
              <p:nvPr/>
            </p:nvGrpSpPr>
            <p:grpSpPr>
              <a:xfrm>
                <a:off x="9865" y="689"/>
                <a:ext cx="3360" cy="3360"/>
                <a:chOff x="6324600" y="271462"/>
                <a:chExt cx="2133600" cy="2133600"/>
              </a:xfrm>
              <a:solidFill>
                <a:srgbClr val="FFC000"/>
              </a:solidFill>
            </p:grpSpPr>
            <p:sp>
              <p:nvSpPr>
                <p:cNvPr id="17" name="泪滴形 16"/>
                <p:cNvSpPr/>
                <p:nvPr/>
              </p:nvSpPr>
              <p:spPr bwMode="auto">
                <a:xfrm rot="10800000">
                  <a:off x="6324600" y="271462"/>
                  <a:ext cx="2133600" cy="2133600"/>
                </a:xfrm>
                <a:prstGeom prst="teardrop">
                  <a:avLst/>
                </a:prstGeom>
                <a:grpFill/>
                <a:ln w="38100" cap="flat" cmpd="sng" algn="ctr">
                  <a:solidFill>
                    <a:schemeClr val="bg1">
                      <a:lumMod val="8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>
                    <a:defRPr/>
                  </a:pPr>
                  <a:endParaRPr lang="zh-CN" altLang="en-US" b="1">
                    <a:ea typeface="+mn-ea"/>
                  </a:endParaRPr>
                </a:p>
              </p:txBody>
            </p:sp>
            <p:sp>
              <p:nvSpPr>
                <p:cNvPr id="18" name="TextBox 17"/>
                <p:cNvSpPr txBox="1"/>
                <p:nvPr/>
              </p:nvSpPr>
              <p:spPr>
                <a:xfrm>
                  <a:off x="6448425" y="1015096"/>
                  <a:ext cx="1826141" cy="769441"/>
                </a:xfrm>
                <a:prstGeom prst="rect">
                  <a:avLst/>
                </a:prstGeom>
                <a:grpFill/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r>
                    <a:rPr lang="zh-CN" altLang="en-US" sz="3200" b="1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前言介绍</a:t>
                  </a:r>
                  <a:endParaRPr lang="en-US" altLang="zh-CN" sz="32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  <a:p>
                  <a:pPr algn="ctr" fontAlgn="auto">
                    <a:spcBef>
                      <a:spcPct val="0"/>
                    </a:spcBef>
                    <a:spcAft>
                      <a:spcPct val="0"/>
                    </a:spcAft>
                    <a:defRPr/>
                  </a:pPr>
                  <a:r>
                    <a:rPr lang="en-US" altLang="zh-CN" sz="1200">
                      <a:solidFill>
                        <a:schemeClr val="bg1"/>
                      </a:solidFill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Preface Introduction</a:t>
                  </a:r>
                  <a:endParaRPr lang="zh-CN" altLang="en-US" sz="1200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16390" name="Rectangle 6"/>
              <p:cNvSpPr>
                <a:spLocks noChangeArrowheads="1"/>
              </p:cNvSpPr>
              <p:nvPr/>
            </p:nvSpPr>
            <p:spPr bwMode="auto">
              <a:xfrm>
                <a:off x="10148" y="1895"/>
                <a:ext cx="2835" cy="1133"/>
              </a:xfrm>
              <a:prstGeom prst="rect">
                <a:avLst/>
              </a:prstGeom>
              <a:solidFill>
                <a:srgbClr val="FFC000"/>
              </a:solidFill>
              <a:ln w="9525">
                <a:noFill/>
                <a:miter lim="800000"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8" name="文本框 7"/>
            <p:cNvSpPr txBox="1"/>
            <p:nvPr/>
          </p:nvSpPr>
          <p:spPr>
            <a:xfrm>
              <a:off x="9996" y="1711"/>
              <a:ext cx="3230" cy="10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rgbClr val="00B0F0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rPr>
                <a:t>主题目标</a:t>
              </a:r>
            </a:p>
          </p:txBody>
        </p:sp>
      </p:grpSp>
      <p:sp>
        <p:nvSpPr>
          <p:cNvPr id="9" name="文本框 8"/>
          <p:cNvSpPr txBox="1"/>
          <p:nvPr/>
        </p:nvSpPr>
        <p:spPr>
          <a:xfrm>
            <a:off x="1922780" y="3579495"/>
            <a:ext cx="8010525" cy="1296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eaLnBrk="1" latinLnBrk="0" hangingPunct="1">
              <a:lnSpc>
                <a:spcPct val="150000"/>
              </a:lnSpc>
            </a:pPr>
            <a:r>
              <a:rPr lang="en-US" altLang="zh-CN"/>
              <a:t>1. </a:t>
            </a:r>
            <a:r>
              <a:rPr lang="zh-CN" altLang="en-US"/>
              <a:t>了解大蒜的种植方法及生长习性，</a:t>
            </a:r>
            <a:r>
              <a:rPr lang="zh-CN" altLang="en-US">
                <a:sym typeface="+mn-ea"/>
              </a:rPr>
              <a:t>乐意参加种植活动。</a:t>
            </a:r>
          </a:p>
          <a:p>
            <a:pPr indent="457200" eaLnBrk="1" latinLnBrk="0" hangingPunct="1">
              <a:lnSpc>
                <a:spcPct val="150000"/>
              </a:lnSpc>
            </a:pPr>
            <a:r>
              <a:rPr lang="en-US" altLang="zh-CN">
                <a:sym typeface="+mn-ea"/>
              </a:rPr>
              <a:t>2. </a:t>
            </a:r>
            <a:r>
              <a:rPr lang="zh-CN" altLang="en-US">
                <a:sym typeface="+mn-ea"/>
              </a:rPr>
              <a:t>知道大蒜是对身体有益的蔬菜，养成不挑食的好习惯。</a:t>
            </a:r>
            <a:endParaRPr lang="en-US" altLang="zh-CN"/>
          </a:p>
          <a:p>
            <a:pPr indent="457200" eaLnBrk="1" latinLnBrk="0" hangingPunct="1">
              <a:lnSpc>
                <a:spcPct val="150000"/>
              </a:lnSpc>
            </a:pPr>
            <a:endParaRPr lang="zh-CN" altLang="en-US"/>
          </a:p>
        </p:txBody>
      </p:sp>
      <p:pic>
        <p:nvPicPr>
          <p:cNvPr id="10" name="图片 9" descr="千库网_新鲜大蒜剪贴画_元素编号1329750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61945" y="372745"/>
            <a:ext cx="3161665" cy="316166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3452495" y="2355850"/>
            <a:ext cx="546989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000">
                <a:solidFill>
                  <a:schemeClr val="accent6"/>
                </a:solidFill>
                <a:latin typeface="锐字工房云字库锐黑粗GBK" panose="02010604000000000000" charset="-122"/>
                <a:ea typeface="锐字工房云字库锐黑粗GBK" panose="02010604000000000000" charset="-122"/>
              </a:rPr>
              <a:t>主题脉络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sp>
        <p:nvSpPr>
          <p:cNvPr id="14" name="圆角矩形 13"/>
          <p:cNvSpPr/>
          <p:nvPr/>
        </p:nvSpPr>
        <p:spPr>
          <a:xfrm>
            <a:off x="2223749" y="2677473"/>
            <a:ext cx="714380" cy="142876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/>
          <p:cNvSpPr/>
          <p:nvPr/>
        </p:nvSpPr>
        <p:spPr>
          <a:xfrm>
            <a:off x="3509633" y="1391589"/>
            <a:ext cx="1857388" cy="71438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圆角矩形 5"/>
          <p:cNvSpPr/>
          <p:nvPr/>
        </p:nvSpPr>
        <p:spPr>
          <a:xfrm>
            <a:off x="3509633" y="2534597"/>
            <a:ext cx="1857388" cy="71438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圆角矩形 16"/>
          <p:cNvSpPr/>
          <p:nvPr/>
        </p:nvSpPr>
        <p:spPr>
          <a:xfrm>
            <a:off x="3509633" y="3749043"/>
            <a:ext cx="1857388" cy="71438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圆角矩形 17"/>
          <p:cNvSpPr/>
          <p:nvPr/>
        </p:nvSpPr>
        <p:spPr>
          <a:xfrm>
            <a:off x="3509633" y="4892051"/>
            <a:ext cx="1857388" cy="71438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TextBox 18"/>
          <p:cNvSpPr txBox="1"/>
          <p:nvPr/>
        </p:nvSpPr>
        <p:spPr>
          <a:xfrm>
            <a:off x="2333589" y="2820349"/>
            <a:ext cx="461665" cy="1143008"/>
          </a:xfrm>
          <a:prstGeom prst="rect">
            <a:avLst/>
          </a:prstGeom>
          <a:solidFill>
            <a:schemeClr val="accent6"/>
          </a:solidFill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主题脉络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652509" y="1534465"/>
            <a:ext cx="1571636" cy="3693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一、主题活动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652509" y="2748911"/>
            <a:ext cx="1571636" cy="3693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二、环境布置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652509" y="3951215"/>
            <a:ext cx="1571636" cy="3693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三、区域活动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509633" y="4960100"/>
            <a:ext cx="1785950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四、幼儿的发展与教师反思</a:t>
            </a:r>
          </a:p>
        </p:txBody>
      </p:sp>
      <p:cxnSp>
        <p:nvCxnSpPr>
          <p:cNvPr id="25" name="直接连接符 24"/>
          <p:cNvCxnSpPr>
            <a:endCxn id="14" idx="3"/>
          </p:cNvCxnSpPr>
          <p:nvPr/>
        </p:nvCxnSpPr>
        <p:spPr>
          <a:xfrm rot="5400000">
            <a:off x="2402344" y="2356002"/>
            <a:ext cx="1571636" cy="500066"/>
          </a:xfrm>
          <a:prstGeom prst="line">
            <a:avLst/>
          </a:prstGeom>
          <a:solidFill>
            <a:schemeClr val="accent6"/>
          </a:solidFill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>
            <a:stCxn id="14" idx="3"/>
          </p:cNvCxnSpPr>
          <p:nvPr/>
        </p:nvCxnSpPr>
        <p:spPr>
          <a:xfrm>
            <a:off x="2938129" y="3391853"/>
            <a:ext cx="571504" cy="1643074"/>
          </a:xfrm>
          <a:prstGeom prst="line">
            <a:avLst/>
          </a:prstGeom>
          <a:solidFill>
            <a:schemeClr val="accent6"/>
          </a:solidFill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 flipV="1">
            <a:off x="2938129" y="3034663"/>
            <a:ext cx="500066" cy="357190"/>
          </a:xfrm>
          <a:prstGeom prst="line">
            <a:avLst/>
          </a:prstGeom>
          <a:solidFill>
            <a:schemeClr val="accent6"/>
          </a:solidFill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 rot="16200000" flipH="1">
            <a:off x="2902410" y="3427572"/>
            <a:ext cx="571504" cy="500066"/>
          </a:xfrm>
          <a:prstGeom prst="line">
            <a:avLst/>
          </a:prstGeom>
          <a:solidFill>
            <a:schemeClr val="accent6"/>
          </a:solidFill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 flipV="1">
            <a:off x="5438459" y="1177275"/>
            <a:ext cx="1000132" cy="571504"/>
          </a:xfrm>
          <a:prstGeom prst="line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>
            <a:off x="5438459" y="1748779"/>
            <a:ext cx="1000132" cy="428628"/>
          </a:xfrm>
          <a:prstGeom prst="line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 rot="16200000" flipH="1">
            <a:off x="5331302" y="1855936"/>
            <a:ext cx="1285884" cy="1071570"/>
          </a:xfrm>
          <a:prstGeom prst="line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直接连接符 49"/>
          <p:cNvCxnSpPr/>
          <p:nvPr/>
        </p:nvCxnSpPr>
        <p:spPr>
          <a:xfrm rot="16200000" flipH="1">
            <a:off x="5009831" y="2177408"/>
            <a:ext cx="1928826" cy="1071570"/>
          </a:xfrm>
          <a:prstGeom prst="line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直接连接符 52"/>
          <p:cNvCxnSpPr/>
          <p:nvPr/>
        </p:nvCxnSpPr>
        <p:spPr>
          <a:xfrm rot="16200000" flipH="1">
            <a:off x="4509765" y="2677473"/>
            <a:ext cx="2857520" cy="1000132"/>
          </a:xfrm>
          <a:prstGeom prst="line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圆角矩形 54"/>
          <p:cNvSpPr/>
          <p:nvPr/>
        </p:nvSpPr>
        <p:spPr>
          <a:xfrm>
            <a:off x="6581467" y="891523"/>
            <a:ext cx="1857388" cy="71438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圆角矩形 55"/>
          <p:cNvSpPr/>
          <p:nvPr/>
        </p:nvSpPr>
        <p:spPr>
          <a:xfrm>
            <a:off x="6581467" y="1820217"/>
            <a:ext cx="1857388" cy="71438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圆角矩形 56"/>
          <p:cNvSpPr/>
          <p:nvPr/>
        </p:nvSpPr>
        <p:spPr>
          <a:xfrm>
            <a:off x="6581467" y="2677473"/>
            <a:ext cx="1857388" cy="71438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圆角矩形 57"/>
          <p:cNvSpPr/>
          <p:nvPr/>
        </p:nvSpPr>
        <p:spPr>
          <a:xfrm>
            <a:off x="6581467" y="3534729"/>
            <a:ext cx="1857388" cy="71438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圆角矩形 58"/>
          <p:cNvSpPr/>
          <p:nvPr/>
        </p:nvSpPr>
        <p:spPr>
          <a:xfrm>
            <a:off x="6581467" y="4391985"/>
            <a:ext cx="1857388" cy="714380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0" name="TextBox 59"/>
          <p:cNvSpPr txBox="1"/>
          <p:nvPr/>
        </p:nvSpPr>
        <p:spPr>
          <a:xfrm>
            <a:off x="6724343" y="1105837"/>
            <a:ext cx="1571636" cy="3693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活动</a:t>
            </a:r>
            <a:r>
              <a:rPr lang="en-US" altLang="zh-CN"/>
              <a:t>1</a:t>
            </a:r>
            <a:endParaRPr lang="zh-CN" altLang="en-US"/>
          </a:p>
        </p:txBody>
      </p:sp>
      <p:sp>
        <p:nvSpPr>
          <p:cNvPr id="61" name="TextBox 60"/>
          <p:cNvSpPr txBox="1"/>
          <p:nvPr/>
        </p:nvSpPr>
        <p:spPr>
          <a:xfrm>
            <a:off x="6724343" y="1963093"/>
            <a:ext cx="1571636" cy="3693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活动</a:t>
            </a:r>
            <a:r>
              <a:rPr lang="en-US" altLang="zh-CN"/>
              <a:t>2</a:t>
            </a:r>
            <a:endParaRPr lang="zh-CN" altLang="en-US"/>
          </a:p>
        </p:txBody>
      </p:sp>
      <p:sp>
        <p:nvSpPr>
          <p:cNvPr id="62" name="TextBox 61"/>
          <p:cNvSpPr txBox="1"/>
          <p:nvPr/>
        </p:nvSpPr>
        <p:spPr>
          <a:xfrm>
            <a:off x="6724343" y="2820349"/>
            <a:ext cx="1571636" cy="3693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活动</a:t>
            </a:r>
            <a:r>
              <a:rPr lang="en-US" altLang="zh-CN"/>
              <a:t>3</a:t>
            </a:r>
            <a:endParaRPr lang="zh-CN" altLang="en-US"/>
          </a:p>
        </p:txBody>
      </p:sp>
      <p:sp>
        <p:nvSpPr>
          <p:cNvPr id="63" name="TextBox 62"/>
          <p:cNvSpPr txBox="1"/>
          <p:nvPr/>
        </p:nvSpPr>
        <p:spPr>
          <a:xfrm>
            <a:off x="6724343" y="3736901"/>
            <a:ext cx="1571636" cy="3693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活动</a:t>
            </a:r>
            <a:r>
              <a:rPr lang="en-US" altLang="zh-CN"/>
              <a:t>4</a:t>
            </a:r>
            <a:endParaRPr lang="zh-CN" altLang="en-US"/>
          </a:p>
        </p:txBody>
      </p:sp>
      <p:sp>
        <p:nvSpPr>
          <p:cNvPr id="64" name="TextBox 63"/>
          <p:cNvSpPr txBox="1"/>
          <p:nvPr/>
        </p:nvSpPr>
        <p:spPr>
          <a:xfrm>
            <a:off x="6724343" y="4606299"/>
            <a:ext cx="1571636" cy="36933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活动</a:t>
            </a:r>
            <a:r>
              <a:rPr lang="en-US" altLang="zh-CN"/>
              <a:t>5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3452495" y="2355850"/>
            <a:ext cx="5469890" cy="2245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000">
                <a:solidFill>
                  <a:schemeClr val="accent6"/>
                </a:solidFill>
                <a:latin typeface="锐字工房云字库锐黑粗GBK" panose="02010604000000000000" charset="-122"/>
                <a:ea typeface="锐字工房云字库锐黑粗GBK" panose="02010604000000000000" charset="-122"/>
              </a:rPr>
              <a:t>主题实施</a:t>
            </a:r>
          </a:p>
          <a:p>
            <a:pPr algn="dist"/>
            <a:r>
              <a:rPr lang="zh-CN" altLang="en-US" sz="6000">
                <a:solidFill>
                  <a:schemeClr val="accent6"/>
                </a:solidFill>
                <a:latin typeface="锐字工房云字库锐黑粗GBK" panose="02010604000000000000" charset="-122"/>
                <a:ea typeface="锐字工房云字库锐黑粗GBK" panose="02010604000000000000" charset="-122"/>
              </a:rPr>
              <a:t>（主题活动）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sp>
        <p:nvSpPr>
          <p:cNvPr id="35" name="矩形 69"/>
          <p:cNvSpPr>
            <a:spLocks noChangeArrowheads="1"/>
          </p:cNvSpPr>
          <p:nvPr/>
        </p:nvSpPr>
        <p:spPr bwMode="auto">
          <a:xfrm>
            <a:off x="1802765" y="416560"/>
            <a:ext cx="3834765" cy="70675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40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活动</a:t>
            </a:r>
            <a:r>
              <a:rPr lang="en-US" altLang="zh-CN" sz="4000" b="1">
                <a:solidFill>
                  <a:srgbClr val="FF99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1.</a:t>
            </a:r>
            <a:r>
              <a:rPr lang="zh-CN" altLang="zh-CN" sz="4000" b="1">
                <a:solidFill>
                  <a:srgbClr val="FF99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种</a:t>
            </a:r>
            <a:r>
              <a:rPr lang="zh-CN" altLang="zh-CN" sz="4000" b="1">
                <a:solidFill>
                  <a:schemeClr val="accent3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什么</a:t>
            </a:r>
          </a:p>
        </p:txBody>
      </p:sp>
      <p:sp>
        <p:nvSpPr>
          <p:cNvPr id="125" name="矩形 124"/>
          <p:cNvSpPr>
            <a:spLocks noChangeArrowheads="1"/>
          </p:cNvSpPr>
          <p:nvPr/>
        </p:nvSpPr>
        <p:spPr bwMode="auto">
          <a:xfrm>
            <a:off x="1329810" y="1954973"/>
            <a:ext cx="7845425" cy="78752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06400" algn="just" eaLnBrk="0" latinLnBrk="0" hangingPunct="0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秋天是收获的季节，但也是播种的季节。植物角应该种什么呢？问问我们班的小朋友吧，我们开展了谈话活动《种什么》。</a:t>
            </a:r>
          </a:p>
        </p:txBody>
      </p:sp>
      <p:pic>
        <p:nvPicPr>
          <p:cNvPr id="8" name="图片 7" descr="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57290" y="3515995"/>
            <a:ext cx="3676015" cy="2757170"/>
          </a:xfrm>
          <a:prstGeom prst="rect">
            <a:avLst/>
          </a:prstGeom>
        </p:spPr>
      </p:pic>
      <p:sp>
        <p:nvSpPr>
          <p:cNvPr id="9" name="矩形 8"/>
          <p:cNvSpPr/>
          <p:nvPr/>
        </p:nvSpPr>
        <p:spPr>
          <a:xfrm>
            <a:off x="1450340" y="4561840"/>
            <a:ext cx="3578860" cy="64516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幼儿自主投票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125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pic>
        <p:nvPicPr>
          <p:cNvPr id="6" name="图片 5" descr="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24220" y="1357630"/>
            <a:ext cx="4579620" cy="469709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2320290" y="1626870"/>
            <a:ext cx="3050540" cy="1296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eaLnBrk="1" latinLnBrk="0" hangingPunct="1">
              <a:lnSpc>
                <a:spcPct val="150000"/>
              </a:lnSpc>
            </a:pPr>
            <a:r>
              <a:rPr lang="zh-CN" altLang="en-US"/>
              <a:t>没过两天，基本上每个小朋友的大蒜头都带来了，还有的小朋友不止带了一个。</a:t>
            </a:r>
          </a:p>
        </p:txBody>
      </p:sp>
      <p:sp>
        <p:nvSpPr>
          <p:cNvPr id="35" name="矩形 69"/>
          <p:cNvSpPr>
            <a:spLocks noChangeArrowheads="1"/>
          </p:cNvSpPr>
          <p:nvPr/>
        </p:nvSpPr>
        <p:spPr bwMode="auto">
          <a:xfrm>
            <a:off x="1802765" y="416560"/>
            <a:ext cx="3834765" cy="70675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40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活动</a:t>
            </a:r>
            <a:r>
              <a:rPr lang="en-US" altLang="zh-CN" sz="4000" b="1">
                <a:solidFill>
                  <a:srgbClr val="FF99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1.</a:t>
            </a:r>
            <a:r>
              <a:rPr lang="zh-CN" altLang="zh-CN" sz="4000" b="1">
                <a:solidFill>
                  <a:srgbClr val="FF99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种</a:t>
            </a:r>
            <a:r>
              <a:rPr lang="zh-CN" altLang="zh-CN" sz="4000" b="1">
                <a:solidFill>
                  <a:schemeClr val="accent3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什么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sp>
        <p:nvSpPr>
          <p:cNvPr id="35" name="矩形 69"/>
          <p:cNvSpPr>
            <a:spLocks noChangeArrowheads="1"/>
          </p:cNvSpPr>
          <p:nvPr/>
        </p:nvSpPr>
        <p:spPr bwMode="auto">
          <a:xfrm>
            <a:off x="1617345" y="432435"/>
            <a:ext cx="5289550" cy="5835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32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活动</a:t>
            </a:r>
            <a:r>
              <a:rPr lang="en-US" altLang="zh-CN" sz="32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2.</a:t>
            </a:r>
            <a:r>
              <a:rPr lang="zh-CN" altLang="en-US" sz="32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我</a:t>
            </a:r>
            <a:r>
              <a:rPr lang="zh-CN" altLang="en-US" sz="3200" b="1">
                <a:solidFill>
                  <a:srgbClr val="FF99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是大班的</a:t>
            </a:r>
            <a:r>
              <a:rPr lang="zh-CN" altLang="en-US" sz="3200" b="1">
                <a:solidFill>
                  <a:srgbClr val="00B0F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小朋友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2228850" y="1226820"/>
            <a:ext cx="7632700" cy="8811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eaLnBrk="1" latinLnBrk="0" hangingPunct="1">
              <a:lnSpc>
                <a:spcPct val="150000"/>
              </a:lnSpc>
            </a:pPr>
            <a:r>
              <a:rPr lang="zh-CN" altLang="en-US"/>
              <a:t>我们班的孩子升入大班后，更倾向于合作进行游戏，所以这次的主题活动，我们让幼儿自主分组进行种植活动。</a:t>
            </a:r>
            <a:endParaRPr lang="en-US" altLang="zh-CN"/>
          </a:p>
        </p:txBody>
      </p:sp>
      <p:grpSp>
        <p:nvGrpSpPr>
          <p:cNvPr id="11" name="组合 10"/>
          <p:cNvGrpSpPr/>
          <p:nvPr/>
        </p:nvGrpSpPr>
        <p:grpSpPr>
          <a:xfrm>
            <a:off x="2225040" y="2776855"/>
            <a:ext cx="7636510" cy="3458845"/>
            <a:chOff x="1237" y="2597"/>
            <a:chExt cx="12026" cy="5447"/>
          </a:xfrm>
        </p:grpSpPr>
        <p:pic>
          <p:nvPicPr>
            <p:cNvPr id="8" name="图片 7" descr="IMG_0102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237" y="2597"/>
              <a:ext cx="5789" cy="4343"/>
            </a:xfrm>
            <a:prstGeom prst="rect">
              <a:avLst/>
            </a:prstGeom>
          </p:spPr>
        </p:pic>
        <p:pic>
          <p:nvPicPr>
            <p:cNvPr id="9" name="图片 8" descr="C:\Users\Administrator\Desktop\新建文件夹\IMG_0130.JPGIMG_0130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413" y="2598"/>
              <a:ext cx="5850" cy="4387"/>
            </a:xfrm>
            <a:prstGeom prst="rect">
              <a:avLst/>
            </a:prstGeom>
          </p:spPr>
        </p:pic>
        <p:sp>
          <p:nvSpPr>
            <p:cNvPr id="10" name="矩形 9"/>
            <p:cNvSpPr/>
            <p:nvPr/>
          </p:nvSpPr>
          <p:spPr>
            <a:xfrm>
              <a:off x="3680" y="7125"/>
              <a:ext cx="6718" cy="919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chemeClr val="accent1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rPr>
                <a:t>社会：我们的种植小组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pic>
        <p:nvPicPr>
          <p:cNvPr id="6" name="图片 5" descr="IMG_010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48605" y="1526540"/>
            <a:ext cx="3897630" cy="2923540"/>
          </a:xfrm>
          <a:prstGeom prst="rect">
            <a:avLst/>
          </a:prstGeom>
        </p:spPr>
      </p:pic>
      <p:pic>
        <p:nvPicPr>
          <p:cNvPr id="7" name="图片 6" descr="IMG_010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51475" y="1758315"/>
            <a:ext cx="3896995" cy="2922905"/>
          </a:xfrm>
          <a:prstGeom prst="rect">
            <a:avLst/>
          </a:prstGeom>
        </p:spPr>
      </p:pic>
      <p:pic>
        <p:nvPicPr>
          <p:cNvPr id="8" name="图片 7" descr="IMG_011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08320" y="1962150"/>
            <a:ext cx="4412615" cy="3309620"/>
          </a:xfrm>
          <a:prstGeom prst="rect">
            <a:avLst/>
          </a:prstGeom>
        </p:spPr>
      </p:pic>
      <p:pic>
        <p:nvPicPr>
          <p:cNvPr id="9" name="图片 8" descr="IMG_012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77230" y="2179955"/>
            <a:ext cx="4331970" cy="3249295"/>
          </a:xfrm>
          <a:prstGeom prst="rect">
            <a:avLst/>
          </a:prstGeom>
        </p:spPr>
      </p:pic>
      <p:pic>
        <p:nvPicPr>
          <p:cNvPr id="10" name="图片 9" descr="IMG_012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23610" y="2419350"/>
            <a:ext cx="4387215" cy="3291205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2119271" y="2366880"/>
            <a:ext cx="3185795" cy="29586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eaLnBrk="1" latinLnBrk="0" hangingPunct="1">
              <a:lnSpc>
                <a:spcPct val="150000"/>
              </a:lnSpc>
            </a:pPr>
            <a:r>
              <a:rPr lang="zh-CN" altLang="en-US"/>
              <a:t>活动中，小朋友们和自己的队友坐在一起，讨论商量，最后一起画在自己的记录本上。有的为自己的队伍设计了彩虹组标，有的更喜欢给大蒜浇水的水壶，有的选择了温暖的太阳</a:t>
            </a:r>
            <a:r>
              <a:rPr lang="en-US" altLang="zh-CN"/>
              <a:t>……</a:t>
            </a:r>
            <a:r>
              <a:rPr lang="zh-CN" altLang="en-US"/>
              <a:t>各有想法，大不相同。</a:t>
            </a:r>
          </a:p>
        </p:txBody>
      </p:sp>
      <p:sp>
        <p:nvSpPr>
          <p:cNvPr id="35" name="矩形 69"/>
          <p:cNvSpPr>
            <a:spLocks noChangeArrowheads="1"/>
          </p:cNvSpPr>
          <p:nvPr/>
        </p:nvSpPr>
        <p:spPr bwMode="auto">
          <a:xfrm>
            <a:off x="1617345" y="432435"/>
            <a:ext cx="5289550" cy="5835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32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活动</a:t>
            </a:r>
            <a:r>
              <a:rPr lang="en-US" altLang="zh-CN" sz="32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2.</a:t>
            </a:r>
            <a:r>
              <a:rPr lang="zh-CN" altLang="en-US" sz="32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我</a:t>
            </a:r>
            <a:r>
              <a:rPr lang="zh-CN" altLang="en-US" sz="3200" b="1">
                <a:solidFill>
                  <a:srgbClr val="FF99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是大班的</a:t>
            </a:r>
            <a:r>
              <a:rPr lang="zh-CN" altLang="en-US" sz="3200" b="1">
                <a:solidFill>
                  <a:srgbClr val="00B0F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小朋友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dur="5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pic>
        <p:nvPicPr>
          <p:cNvPr id="6" name="图片 5" descr="IMG_009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99310" y="1188085"/>
            <a:ext cx="2996565" cy="2247900"/>
          </a:xfrm>
          <a:prstGeom prst="rect">
            <a:avLst/>
          </a:prstGeom>
        </p:spPr>
      </p:pic>
      <p:pic>
        <p:nvPicPr>
          <p:cNvPr id="7" name="图片 6" descr="IMG_009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54140" y="1188085"/>
            <a:ext cx="3187700" cy="2391410"/>
          </a:xfrm>
          <a:prstGeom prst="rect">
            <a:avLst/>
          </a:prstGeom>
        </p:spPr>
      </p:pic>
      <p:pic>
        <p:nvPicPr>
          <p:cNvPr id="10" name="图片 9" descr="IMG_012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99310" y="3737610"/>
            <a:ext cx="3162935" cy="2372360"/>
          </a:xfrm>
          <a:prstGeom prst="rect">
            <a:avLst/>
          </a:prstGeom>
        </p:spPr>
      </p:pic>
      <p:pic>
        <p:nvPicPr>
          <p:cNvPr id="11" name="图片 10" descr="IMG_012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82385" y="3737610"/>
            <a:ext cx="3259455" cy="2444750"/>
          </a:xfrm>
          <a:prstGeom prst="rect">
            <a:avLst/>
          </a:prstGeom>
        </p:spPr>
      </p:pic>
      <p:pic>
        <p:nvPicPr>
          <p:cNvPr id="9" name="图片 8" descr="IMG_0114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68445" y="2312670"/>
            <a:ext cx="3259455" cy="2444750"/>
          </a:xfrm>
          <a:prstGeom prst="rect">
            <a:avLst/>
          </a:prstGeom>
        </p:spPr>
      </p:pic>
      <p:sp>
        <p:nvSpPr>
          <p:cNvPr id="35" name="矩形 69"/>
          <p:cNvSpPr>
            <a:spLocks noChangeArrowheads="1"/>
          </p:cNvSpPr>
          <p:nvPr/>
        </p:nvSpPr>
        <p:spPr bwMode="auto">
          <a:xfrm>
            <a:off x="1617345" y="432435"/>
            <a:ext cx="5289550" cy="5835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32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活动</a:t>
            </a:r>
            <a:r>
              <a:rPr lang="en-US" altLang="zh-CN" sz="32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2.</a:t>
            </a:r>
            <a:r>
              <a:rPr lang="zh-CN" altLang="en-US" sz="32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我</a:t>
            </a:r>
            <a:r>
              <a:rPr lang="zh-CN" altLang="en-US" sz="3200" b="1">
                <a:solidFill>
                  <a:srgbClr val="FF99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是大班的</a:t>
            </a:r>
            <a:r>
              <a:rPr lang="zh-CN" altLang="en-US" sz="3200" b="1">
                <a:solidFill>
                  <a:srgbClr val="00B0F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小朋友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sp>
        <p:nvSpPr>
          <p:cNvPr id="35" name="矩形 69"/>
          <p:cNvSpPr>
            <a:spLocks noChangeArrowheads="1"/>
          </p:cNvSpPr>
          <p:nvPr/>
        </p:nvSpPr>
        <p:spPr bwMode="auto">
          <a:xfrm>
            <a:off x="1855470" y="405130"/>
            <a:ext cx="4377690" cy="70675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40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活动</a:t>
            </a:r>
            <a:r>
              <a:rPr lang="en-US" altLang="zh-CN" sz="40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3.</a:t>
            </a:r>
            <a:r>
              <a:rPr lang="zh-CN" altLang="en-US" sz="4000" b="1">
                <a:solidFill>
                  <a:srgbClr val="FF99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出问</a:t>
            </a:r>
            <a:r>
              <a:rPr lang="zh-CN" altLang="en-US" sz="4000" b="1">
                <a:solidFill>
                  <a:srgbClr val="00B0F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题啦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1908810" y="1374775"/>
            <a:ext cx="813752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eaLnBrk="1" latinLnBrk="0" hangingPunct="1">
              <a:lnSpc>
                <a:spcPct val="150000"/>
              </a:lnSpc>
            </a:pPr>
            <a:r>
              <a:rPr lang="zh-CN" altLang="en-US"/>
              <a:t>准备工作完成了，接下来我们就要开始种大蒜啦。每组的桌上放几个大蒜头，小朋友们一人掰下一颗，嘴里嘀嘀咕咕：</a:t>
            </a:r>
            <a:r>
              <a:rPr lang="en-US" altLang="zh-CN"/>
              <a:t>“</a:t>
            </a:r>
            <a:r>
              <a:rPr lang="zh-CN" altLang="en-US"/>
              <a:t>我是老大，我是老二，我是老三</a:t>
            </a:r>
            <a:r>
              <a:rPr lang="en-US" altLang="zh-CN"/>
              <a:t>……”“</a:t>
            </a:r>
            <a:r>
              <a:rPr lang="zh-CN" altLang="en-US"/>
              <a:t>哎呀，好多大蒜啊。</a:t>
            </a:r>
            <a:r>
              <a:rPr lang="en-US" altLang="zh-CN"/>
              <a:t>”“</a:t>
            </a:r>
            <a:r>
              <a:rPr lang="zh-CN" altLang="en-US"/>
              <a:t>大蒜怎么这么臭。</a:t>
            </a:r>
            <a:r>
              <a:rPr lang="en-US" altLang="zh-CN"/>
              <a:t>”</a:t>
            </a:r>
            <a:r>
              <a:rPr lang="zh-CN" altLang="en-US"/>
              <a:t>大蒜掰好了，拿着自己的大蒜，我们去植物角种大蒜喽。</a:t>
            </a:r>
          </a:p>
        </p:txBody>
      </p:sp>
      <p:pic>
        <p:nvPicPr>
          <p:cNvPr id="7" name="图片 6" descr="C:\Users\Administrator\Desktop\新建文件夹\IMG_0932.JPGIMG_093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5683" y="3434080"/>
            <a:ext cx="3226435" cy="2419985"/>
          </a:xfrm>
          <a:prstGeom prst="rect">
            <a:avLst/>
          </a:prstGeom>
        </p:spPr>
      </p:pic>
      <p:pic>
        <p:nvPicPr>
          <p:cNvPr id="8" name="图片 7" descr="C:\Users\Administrator\Desktop\新建文件夹\IMG_0917.JPGIMG_091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14110" y="3110230"/>
            <a:ext cx="3427730" cy="257048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2112560" y="2740390"/>
            <a:ext cx="2592070" cy="1296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eaLnBrk="1" latinLnBrk="0" hangingPunct="1">
              <a:lnSpc>
                <a:spcPct val="150000"/>
              </a:lnSpc>
            </a:pPr>
            <a:r>
              <a:rPr lang="zh-CN" altLang="en-US"/>
              <a:t>原来小朋友种的方法千奇百怪，有的方法会影响大蒜的生长。</a:t>
            </a:r>
          </a:p>
        </p:txBody>
      </p:sp>
      <p:grpSp>
        <p:nvGrpSpPr>
          <p:cNvPr id="6" name="组合 5"/>
          <p:cNvGrpSpPr/>
          <p:nvPr/>
        </p:nvGrpSpPr>
        <p:grpSpPr>
          <a:xfrm>
            <a:off x="4763770" y="2056765"/>
            <a:ext cx="5406390" cy="3843020"/>
            <a:chOff x="4795" y="1024"/>
            <a:chExt cx="8514" cy="6052"/>
          </a:xfrm>
        </p:grpSpPr>
        <p:pic>
          <p:nvPicPr>
            <p:cNvPr id="15" name="图片 14" descr="IMG_0931(20181107-163834)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795" y="1024"/>
              <a:ext cx="8515" cy="6053"/>
            </a:xfrm>
            <a:prstGeom prst="rect">
              <a:avLst/>
            </a:prstGeom>
          </p:spPr>
        </p:pic>
        <p:sp>
          <p:nvSpPr>
            <p:cNvPr id="7" name="椭圆 6"/>
            <p:cNvSpPr/>
            <p:nvPr/>
          </p:nvSpPr>
          <p:spPr>
            <a:xfrm>
              <a:off x="8788" y="4163"/>
              <a:ext cx="794" cy="794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8392" y="4972"/>
              <a:ext cx="2367" cy="11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>
                  <a:solidFill>
                    <a:srgbClr val="FF0000"/>
                  </a:solidFill>
                </a:rPr>
                <a:t>大蒜躺在泥土上面</a:t>
              </a:r>
            </a:p>
          </p:txBody>
        </p:sp>
      </p:grpSp>
      <p:sp>
        <p:nvSpPr>
          <p:cNvPr id="35" name="矩形 69"/>
          <p:cNvSpPr>
            <a:spLocks noChangeArrowheads="1"/>
          </p:cNvSpPr>
          <p:nvPr/>
        </p:nvSpPr>
        <p:spPr bwMode="auto">
          <a:xfrm>
            <a:off x="1855470" y="405130"/>
            <a:ext cx="4377690" cy="70675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40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活动</a:t>
            </a:r>
            <a:r>
              <a:rPr lang="en-US" altLang="zh-CN" sz="40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3.</a:t>
            </a:r>
            <a:r>
              <a:rPr lang="zh-CN" altLang="en-US" sz="4000" b="1">
                <a:solidFill>
                  <a:srgbClr val="FF99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出问</a:t>
            </a:r>
            <a:r>
              <a:rPr lang="zh-CN" altLang="en-US" sz="4000" b="1">
                <a:solidFill>
                  <a:srgbClr val="00B0F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题啦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2799080" y="1550035"/>
            <a:ext cx="5967730" cy="4478020"/>
            <a:chOff x="2254" y="640"/>
            <a:chExt cx="9398" cy="7052"/>
          </a:xfrm>
        </p:grpSpPr>
        <p:pic>
          <p:nvPicPr>
            <p:cNvPr id="7" name="图片 6" descr="IMG_0924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254" y="640"/>
              <a:ext cx="9398" cy="7053"/>
            </a:xfrm>
            <a:prstGeom prst="rect">
              <a:avLst/>
            </a:prstGeom>
          </p:spPr>
        </p:pic>
        <p:sp>
          <p:nvSpPr>
            <p:cNvPr id="8" name="椭圆 7"/>
            <p:cNvSpPr/>
            <p:nvPr/>
          </p:nvSpPr>
          <p:spPr>
            <a:xfrm>
              <a:off x="7200" y="4391"/>
              <a:ext cx="1134" cy="1134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5100" y="5648"/>
              <a:ext cx="4792" cy="822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rgbClr val="FF0000"/>
                  </a:solidFill>
                  <a:effectLst>
                    <a:outerShdw blurRad="38100" dist="25400" dir="5400000" algn="ctr" rotWithShape="0">
                      <a:srgbClr val="6E747A">
                        <a:alpha val="43000"/>
                      </a:srgbClr>
                    </a:outerShdw>
                  </a:effectLst>
                </a:rPr>
                <a:t>大蒜头朝下种进去</a:t>
              </a:r>
            </a:p>
          </p:txBody>
        </p:sp>
      </p:grpSp>
      <p:sp>
        <p:nvSpPr>
          <p:cNvPr id="35" name="矩形 69"/>
          <p:cNvSpPr>
            <a:spLocks noChangeArrowheads="1"/>
          </p:cNvSpPr>
          <p:nvPr/>
        </p:nvSpPr>
        <p:spPr bwMode="auto">
          <a:xfrm>
            <a:off x="1855470" y="405130"/>
            <a:ext cx="4377690" cy="70675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40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活动</a:t>
            </a:r>
            <a:r>
              <a:rPr lang="en-US" altLang="zh-CN" sz="40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3.</a:t>
            </a:r>
            <a:r>
              <a:rPr lang="zh-CN" altLang="en-US" sz="4000" b="1">
                <a:solidFill>
                  <a:srgbClr val="FF99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出问</a:t>
            </a:r>
            <a:r>
              <a:rPr lang="zh-CN" altLang="en-US" sz="4000" b="1">
                <a:solidFill>
                  <a:srgbClr val="00B0F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题啦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grpSp>
        <p:nvGrpSpPr>
          <p:cNvPr id="14" name="组合 13"/>
          <p:cNvGrpSpPr/>
          <p:nvPr/>
        </p:nvGrpSpPr>
        <p:grpSpPr>
          <a:xfrm>
            <a:off x="2773045" y="1552575"/>
            <a:ext cx="5779790" cy="4435499"/>
            <a:chOff x="4798" y="914"/>
            <a:chExt cx="8825" cy="6731"/>
          </a:xfrm>
        </p:grpSpPr>
        <p:pic>
          <p:nvPicPr>
            <p:cNvPr id="6" name="图片 5" descr="IMG_093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798" y="914"/>
              <a:ext cx="8825" cy="6731"/>
            </a:xfrm>
            <a:prstGeom prst="rect">
              <a:avLst/>
            </a:prstGeom>
          </p:spPr>
        </p:pic>
        <p:grpSp>
          <p:nvGrpSpPr>
            <p:cNvPr id="13" name="组合 12"/>
            <p:cNvGrpSpPr/>
            <p:nvPr/>
          </p:nvGrpSpPr>
          <p:grpSpPr>
            <a:xfrm>
              <a:off x="8822" y="3350"/>
              <a:ext cx="3333" cy="1819"/>
              <a:chOff x="8822" y="3350"/>
              <a:chExt cx="3333" cy="1819"/>
            </a:xfrm>
          </p:grpSpPr>
          <p:sp>
            <p:nvSpPr>
              <p:cNvPr id="8" name="椭圆 7"/>
              <p:cNvSpPr/>
              <p:nvPr/>
            </p:nvSpPr>
            <p:spPr>
              <a:xfrm>
                <a:off x="8822" y="3777"/>
                <a:ext cx="778" cy="782"/>
              </a:xfrm>
              <a:prstGeom prst="ellipse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" name="文本框 8"/>
              <p:cNvSpPr txBox="1"/>
              <p:nvPr/>
            </p:nvSpPr>
            <p:spPr>
              <a:xfrm>
                <a:off x="10151" y="3350"/>
                <a:ext cx="2004" cy="18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400" b="1">
                    <a:solidFill>
                      <a:srgbClr val="FF0000"/>
                    </a:solidFill>
                  </a:rPr>
                  <a:t>把大蒜的外皮剥了</a:t>
                </a:r>
              </a:p>
            </p:txBody>
          </p:sp>
        </p:grpSp>
      </p:grpSp>
      <p:sp>
        <p:nvSpPr>
          <p:cNvPr id="7" name="矩形 69"/>
          <p:cNvSpPr>
            <a:spLocks noChangeArrowheads="1"/>
          </p:cNvSpPr>
          <p:nvPr/>
        </p:nvSpPr>
        <p:spPr bwMode="auto">
          <a:xfrm>
            <a:off x="1855470" y="405130"/>
            <a:ext cx="4377690" cy="70675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40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活动</a:t>
            </a:r>
            <a:r>
              <a:rPr lang="en-US" altLang="zh-CN" sz="40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3.</a:t>
            </a:r>
            <a:r>
              <a:rPr lang="zh-CN" altLang="en-US" sz="4000" b="1">
                <a:solidFill>
                  <a:srgbClr val="FF99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出问</a:t>
            </a:r>
            <a:r>
              <a:rPr lang="zh-CN" altLang="en-US" sz="4000" b="1">
                <a:solidFill>
                  <a:srgbClr val="00B0F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题啦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2267689" y="2241937"/>
            <a:ext cx="3303270" cy="25431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eaLnBrk="1" latinLnBrk="0" hangingPunct="1">
              <a:lnSpc>
                <a:spcPct val="150000"/>
              </a:lnSpc>
            </a:pPr>
            <a:r>
              <a:rPr lang="zh-CN" altLang="en-US"/>
              <a:t>在课上，我们和小朋友们一起学习了种大蒜的正确方法，还了解了如何照顾大蒜能让它们长得更好。集体活动结束之后，小朋友们根据自己学习的经验，重新种了一次大蒜。</a:t>
            </a:r>
          </a:p>
        </p:txBody>
      </p:sp>
      <p:pic>
        <p:nvPicPr>
          <p:cNvPr id="7" name="图片 6" descr="IMG_102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6095365" y="1583055"/>
            <a:ext cx="3323590" cy="449453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6134100" y="4093845"/>
            <a:ext cx="324612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大蒜种成功啦</a:t>
            </a:r>
          </a:p>
        </p:txBody>
      </p:sp>
      <p:sp>
        <p:nvSpPr>
          <p:cNvPr id="35" name="矩形 69"/>
          <p:cNvSpPr>
            <a:spLocks noChangeArrowheads="1"/>
          </p:cNvSpPr>
          <p:nvPr/>
        </p:nvSpPr>
        <p:spPr bwMode="auto">
          <a:xfrm>
            <a:off x="1855470" y="405130"/>
            <a:ext cx="4377690" cy="70675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40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活动</a:t>
            </a:r>
            <a:r>
              <a:rPr lang="en-US" altLang="zh-CN" sz="40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3.</a:t>
            </a:r>
            <a:r>
              <a:rPr lang="zh-CN" altLang="en-US" sz="4000" b="1">
                <a:solidFill>
                  <a:srgbClr val="FF99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出问</a:t>
            </a:r>
            <a:r>
              <a:rPr lang="zh-CN" altLang="en-US" sz="4000" b="1">
                <a:solidFill>
                  <a:srgbClr val="00B0F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题啦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7629208" y="2599690"/>
            <a:ext cx="1924685" cy="101473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浇 水</a:t>
            </a:r>
          </a:p>
        </p:txBody>
      </p:sp>
      <p:pic>
        <p:nvPicPr>
          <p:cNvPr id="7" name="图片 6" descr="IMG_103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83130" y="1509395"/>
            <a:ext cx="4982210" cy="4951095"/>
          </a:xfrm>
          <a:prstGeom prst="rect">
            <a:avLst/>
          </a:prstGeom>
        </p:spPr>
      </p:pic>
      <p:sp>
        <p:nvSpPr>
          <p:cNvPr id="35" name="矩形 69"/>
          <p:cNvSpPr>
            <a:spLocks noChangeArrowheads="1"/>
          </p:cNvSpPr>
          <p:nvPr/>
        </p:nvSpPr>
        <p:spPr bwMode="auto">
          <a:xfrm>
            <a:off x="1753235" y="478155"/>
            <a:ext cx="4377690" cy="64516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36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活动</a:t>
            </a:r>
            <a:r>
              <a:rPr lang="en-US" altLang="zh-CN" sz="36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4.</a:t>
            </a:r>
            <a:r>
              <a:rPr lang="zh-CN" altLang="en-US" sz="3600" b="1">
                <a:solidFill>
                  <a:srgbClr val="FF99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照顾与</a:t>
            </a:r>
            <a:r>
              <a:rPr lang="zh-CN" altLang="en-US" sz="3600" b="1">
                <a:solidFill>
                  <a:srgbClr val="00B0F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观察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1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1D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: 圆角 123"/>
          <p:cNvSpPr/>
          <p:nvPr/>
        </p:nvSpPr>
        <p:spPr>
          <a:xfrm>
            <a:off x="279400" y="257175"/>
            <a:ext cx="11633200" cy="6343650"/>
          </a:xfrm>
          <a:prstGeom prst="roundRect">
            <a:avLst>
              <a:gd name="adj" fmla="val 2939"/>
            </a:avLst>
          </a:prstGeom>
          <a:solidFill>
            <a:schemeClr val="bg1"/>
          </a:solidFill>
          <a:ln w="63500" cap="rnd">
            <a:solidFill>
              <a:srgbClr val="53CBB7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汉仪仿宋简" panose="02010600000101010101" pitchFamily="2" charset="-122"/>
                <a:ea typeface="汉仪仿宋简" panose="02010600000101010101" pitchFamily="2" charset="-122"/>
              </a:rPr>
              <a:t>5</a:t>
            </a:r>
            <a:endParaRPr lang="zh-CN" altLang="en-US">
              <a:latin typeface="汉仪仿宋简" panose="02010600000101010101" pitchFamily="2" charset="-122"/>
              <a:ea typeface="汉仪仿宋简" panose="02010600000101010101" pitchFamily="2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275269" y="205474"/>
            <a:ext cx="11606895" cy="6298057"/>
            <a:chOff x="275269" y="205474"/>
            <a:chExt cx="11606895" cy="6298057"/>
          </a:xfrm>
        </p:grpSpPr>
        <p:grpSp>
          <p:nvGrpSpPr>
            <p:cNvPr id="267" name="组合 266"/>
            <p:cNvGrpSpPr/>
            <p:nvPr/>
          </p:nvGrpSpPr>
          <p:grpSpPr>
            <a:xfrm>
              <a:off x="451104" y="5225843"/>
              <a:ext cx="1905057" cy="1277688"/>
              <a:chOff x="3011116" y="8693934"/>
              <a:chExt cx="1208736" cy="810677"/>
            </a:xfrm>
            <a:solidFill>
              <a:schemeClr val="bg1">
                <a:alpha val="35000"/>
              </a:schemeClr>
            </a:solidFill>
          </p:grpSpPr>
          <p:sp>
            <p:nvSpPr>
              <p:cNvPr id="268" name="任意多边形: 形状 290"/>
              <p:cNvSpPr/>
              <p:nvPr/>
            </p:nvSpPr>
            <p:spPr>
              <a:xfrm>
                <a:off x="3043390" y="9164193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69" name="任意多边形: 形状 291"/>
              <p:cNvSpPr/>
              <p:nvPr/>
            </p:nvSpPr>
            <p:spPr>
              <a:xfrm>
                <a:off x="3303991" y="881023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70" name="任意多边形: 形状 292"/>
              <p:cNvSpPr/>
              <p:nvPr/>
            </p:nvSpPr>
            <p:spPr>
              <a:xfrm>
                <a:off x="3011116" y="869393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任意多边形: 形状 293"/>
              <p:cNvSpPr/>
              <p:nvPr/>
            </p:nvSpPr>
            <p:spPr>
              <a:xfrm>
                <a:off x="3506761" y="9358622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任意多边形: 形状 294"/>
              <p:cNvSpPr/>
              <p:nvPr/>
            </p:nvSpPr>
            <p:spPr>
              <a:xfrm>
                <a:off x="4136820" y="9426611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3" name="组合 272"/>
            <p:cNvGrpSpPr/>
            <p:nvPr/>
          </p:nvGrpSpPr>
          <p:grpSpPr>
            <a:xfrm>
              <a:off x="10299033" y="3127814"/>
              <a:ext cx="1406418" cy="1726318"/>
              <a:chOff x="11725098" y="7377496"/>
              <a:chExt cx="1406418" cy="1726318"/>
            </a:xfrm>
            <a:solidFill>
              <a:schemeClr val="bg1">
                <a:alpha val="35000"/>
              </a:schemeClr>
            </a:solidFill>
          </p:grpSpPr>
          <p:sp>
            <p:nvSpPr>
              <p:cNvPr id="274" name="任意多边形: 形状 297"/>
              <p:cNvSpPr/>
              <p:nvPr/>
            </p:nvSpPr>
            <p:spPr>
              <a:xfrm>
                <a:off x="13021903" y="7377496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5" name="任意多边形: 形状 298"/>
              <p:cNvSpPr/>
              <p:nvPr/>
            </p:nvSpPr>
            <p:spPr>
              <a:xfrm>
                <a:off x="12778543" y="8209230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任意多边形: 形状 299"/>
              <p:cNvSpPr/>
              <p:nvPr/>
            </p:nvSpPr>
            <p:spPr>
              <a:xfrm>
                <a:off x="11725098" y="8761907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7" name="任意多边形: 形状 300"/>
              <p:cNvSpPr/>
              <p:nvPr/>
            </p:nvSpPr>
            <p:spPr>
              <a:xfrm>
                <a:off x="12394380" y="9048946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8" name="组合 277"/>
            <p:cNvGrpSpPr/>
            <p:nvPr/>
          </p:nvGrpSpPr>
          <p:grpSpPr>
            <a:xfrm rot="4872061">
              <a:off x="-842221" y="2045188"/>
              <a:ext cx="3302577" cy="1067597"/>
              <a:chOff x="2909394" y="8808214"/>
              <a:chExt cx="2095445" cy="677377"/>
            </a:xfrm>
            <a:solidFill>
              <a:schemeClr val="bg1">
                <a:alpha val="35000"/>
              </a:schemeClr>
            </a:solidFill>
          </p:grpSpPr>
          <p:sp>
            <p:nvSpPr>
              <p:cNvPr id="279" name="任意多边形: 形状 302"/>
              <p:cNvSpPr/>
              <p:nvPr/>
            </p:nvSpPr>
            <p:spPr>
              <a:xfrm>
                <a:off x="2909394" y="9178286"/>
                <a:ext cx="150797" cy="153230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0" name="任意多边形: 形状 303"/>
              <p:cNvSpPr/>
              <p:nvPr/>
            </p:nvSpPr>
            <p:spPr>
              <a:xfrm>
                <a:off x="4396250" y="9349910"/>
                <a:ext cx="131948" cy="135681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81" name="任意多边形: 形状 304"/>
              <p:cNvSpPr/>
              <p:nvPr/>
            </p:nvSpPr>
            <p:spPr>
              <a:xfrm>
                <a:off x="3349110" y="8808214"/>
                <a:ext cx="62904" cy="67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2" name="任意多边形: 形状 305"/>
              <p:cNvSpPr/>
              <p:nvPr/>
            </p:nvSpPr>
            <p:spPr>
              <a:xfrm>
                <a:off x="3716434" y="9223213"/>
                <a:ext cx="138386" cy="1409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3" name="任意多边形: 形状 306"/>
              <p:cNvSpPr/>
              <p:nvPr/>
            </p:nvSpPr>
            <p:spPr>
              <a:xfrm>
                <a:off x="4216524" y="8980658"/>
                <a:ext cx="83032" cy="7800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4" name="任意多边形: 形状 307"/>
              <p:cNvSpPr/>
              <p:nvPr/>
            </p:nvSpPr>
            <p:spPr>
              <a:xfrm>
                <a:off x="4846569" y="8974740"/>
                <a:ext cx="158270" cy="155834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5" name="组合 284"/>
            <p:cNvGrpSpPr/>
            <p:nvPr/>
          </p:nvGrpSpPr>
          <p:grpSpPr>
            <a:xfrm>
              <a:off x="8346036" y="5043518"/>
              <a:ext cx="3180255" cy="1365208"/>
              <a:chOff x="12012355" y="7956484"/>
              <a:chExt cx="3180255" cy="1365208"/>
            </a:xfrm>
            <a:solidFill>
              <a:schemeClr val="bg1">
                <a:alpha val="35000"/>
              </a:schemeClr>
            </a:solidFill>
          </p:grpSpPr>
          <p:sp>
            <p:nvSpPr>
              <p:cNvPr id="286" name="任意多边形: 形状 309"/>
              <p:cNvSpPr/>
              <p:nvPr/>
            </p:nvSpPr>
            <p:spPr>
              <a:xfrm>
                <a:off x="13490229" y="7956484"/>
                <a:ext cx="109613" cy="11693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7" name="任意多边形: 形状 310"/>
              <p:cNvSpPr/>
              <p:nvPr/>
            </p:nvSpPr>
            <p:spPr>
              <a:xfrm>
                <a:off x="14962521" y="9095146"/>
                <a:ext cx="230089" cy="22654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8" name="任意多边形: 形状 311"/>
              <p:cNvSpPr/>
              <p:nvPr/>
            </p:nvSpPr>
            <p:spPr>
              <a:xfrm>
                <a:off x="12012355" y="8990764"/>
                <a:ext cx="144346" cy="142460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9" name="任意多边形: 形状 312"/>
              <p:cNvSpPr/>
              <p:nvPr/>
            </p:nvSpPr>
            <p:spPr>
              <a:xfrm>
                <a:off x="12875805" y="9259995"/>
                <a:ext cx="54868" cy="54868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0" name="任意多边形: 形状 313"/>
              <p:cNvSpPr/>
              <p:nvPr/>
            </p:nvSpPr>
            <p:spPr>
              <a:xfrm>
                <a:off x="12588749" y="8096309"/>
                <a:ext cx="135212" cy="1352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1" name="任意多边形: 形状 314"/>
              <p:cNvSpPr/>
              <p:nvPr/>
            </p:nvSpPr>
            <p:spPr>
              <a:xfrm>
                <a:off x="12433292" y="8812832"/>
                <a:ext cx="88129" cy="8812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2" name="组合 291"/>
            <p:cNvGrpSpPr/>
            <p:nvPr/>
          </p:nvGrpSpPr>
          <p:grpSpPr>
            <a:xfrm>
              <a:off x="8042078" y="432607"/>
              <a:ext cx="3840086" cy="1267757"/>
              <a:chOff x="4449152" y="7502351"/>
              <a:chExt cx="3840086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293" name="任意多边形: 形状 316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4" name="任意多边形: 形状 317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5" name="任意多边形: 形状 318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6" name="任意多边形: 形状 319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7" name="任意多边形: 形状 320"/>
              <p:cNvSpPr/>
              <p:nvPr/>
            </p:nvSpPr>
            <p:spPr>
              <a:xfrm>
                <a:off x="4449152" y="814828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8" name="任意多边形: 形状 321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9" name="任意多边形: 形状 322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0" name="组合 299"/>
            <p:cNvGrpSpPr/>
            <p:nvPr/>
          </p:nvGrpSpPr>
          <p:grpSpPr>
            <a:xfrm>
              <a:off x="5494027" y="5531736"/>
              <a:ext cx="1087858" cy="765016"/>
              <a:chOff x="5494027" y="5531736"/>
              <a:chExt cx="1087858" cy="765016"/>
            </a:xfrm>
            <a:solidFill>
              <a:schemeClr val="bg1">
                <a:alpha val="35000"/>
              </a:schemeClr>
            </a:solidFill>
          </p:grpSpPr>
          <p:sp>
            <p:nvSpPr>
              <p:cNvPr id="301" name="任意多边形: 形状 324"/>
              <p:cNvSpPr/>
              <p:nvPr/>
            </p:nvSpPr>
            <p:spPr>
              <a:xfrm>
                <a:off x="6435321" y="5531736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2" name="任意多边形: 形状 325"/>
              <p:cNvSpPr/>
              <p:nvPr/>
            </p:nvSpPr>
            <p:spPr>
              <a:xfrm>
                <a:off x="5494027" y="6148186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3" name="任意多边形: 形状 326"/>
              <p:cNvSpPr/>
              <p:nvPr/>
            </p:nvSpPr>
            <p:spPr>
              <a:xfrm flipH="1">
                <a:off x="5930885" y="5824382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04" name="组合 303"/>
            <p:cNvGrpSpPr/>
            <p:nvPr/>
          </p:nvGrpSpPr>
          <p:grpSpPr>
            <a:xfrm flipH="1">
              <a:off x="2018590" y="205474"/>
              <a:ext cx="3403228" cy="1267757"/>
              <a:chOff x="4886010" y="7502351"/>
              <a:chExt cx="3403228" cy="1267757"/>
            </a:xfrm>
            <a:solidFill>
              <a:schemeClr val="bg1">
                <a:alpha val="35000"/>
              </a:schemeClr>
            </a:solidFill>
          </p:grpSpPr>
          <p:sp>
            <p:nvSpPr>
              <p:cNvPr id="305" name="任意多边形: 形状 328"/>
              <p:cNvSpPr/>
              <p:nvPr/>
            </p:nvSpPr>
            <p:spPr>
              <a:xfrm>
                <a:off x="5679349" y="7502351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6" name="任意多边形: 形状 329"/>
              <p:cNvSpPr/>
              <p:nvPr/>
            </p:nvSpPr>
            <p:spPr>
              <a:xfrm>
                <a:off x="8101298" y="8579276"/>
                <a:ext cx="187940" cy="19083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7" name="任意多边形: 形状 330"/>
              <p:cNvSpPr/>
              <p:nvPr/>
            </p:nvSpPr>
            <p:spPr>
              <a:xfrm>
                <a:off x="5481724" y="8110606"/>
                <a:ext cx="302417" cy="30948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8" name="任意多边形: 形状 331"/>
              <p:cNvSpPr/>
              <p:nvPr/>
            </p:nvSpPr>
            <p:spPr>
              <a:xfrm>
                <a:off x="7955850" y="7972251"/>
                <a:ext cx="168578" cy="16606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9" name="任意多边形: 形状 332"/>
              <p:cNvSpPr/>
              <p:nvPr/>
            </p:nvSpPr>
            <p:spPr>
              <a:xfrm>
                <a:off x="7215696" y="8239877"/>
                <a:ext cx="143401" cy="148566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0" name="任意多边形: 形状 333"/>
              <p:cNvSpPr/>
              <p:nvPr/>
            </p:nvSpPr>
            <p:spPr>
              <a:xfrm flipH="1">
                <a:off x="4886010" y="7824483"/>
                <a:ext cx="92898" cy="9151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1" name="任意多边形: 形状 334"/>
              <p:cNvSpPr/>
              <p:nvPr/>
            </p:nvSpPr>
            <p:spPr>
              <a:xfrm>
                <a:off x="7388097" y="7565307"/>
                <a:ext cx="146564" cy="148942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2" name="图片 1" descr="千库网_伊朗新年发芽的蒜头_元素编号132712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820000">
            <a:off x="-13970" y="4671060"/>
            <a:ext cx="1218565" cy="2166620"/>
          </a:xfrm>
          <a:prstGeom prst="rect">
            <a:avLst/>
          </a:prstGeom>
        </p:spPr>
      </p:pic>
      <p:pic>
        <p:nvPicPr>
          <p:cNvPr id="3" name="图片 2" descr="千库网_新鲜大蒜剪贴画_元素编号1329750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100000">
            <a:off x="10732770" y="-128270"/>
            <a:ext cx="1473200" cy="1473200"/>
          </a:xfrm>
          <a:prstGeom prst="rect">
            <a:avLst/>
          </a:prstGeom>
        </p:spPr>
      </p:pic>
      <p:pic>
        <p:nvPicPr>
          <p:cNvPr id="4" name="图片 3" descr="千库网_热梗谐音梗表情包大蒜蒜Q_元素编号1349269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0640000">
            <a:off x="144780" y="-191135"/>
            <a:ext cx="1305560" cy="1395730"/>
          </a:xfrm>
          <a:prstGeom prst="rect">
            <a:avLst/>
          </a:prstGeom>
        </p:spPr>
      </p:pic>
      <p:pic>
        <p:nvPicPr>
          <p:cNvPr id="5" name="图片 4" descr="千库网_大蒜蔬菜手绘插画_元素编号1183086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2280000">
            <a:off x="10106660" y="4718050"/>
            <a:ext cx="2304415" cy="2304415"/>
          </a:xfrm>
          <a:prstGeom prst="rect">
            <a:avLst/>
          </a:prstGeom>
        </p:spPr>
      </p:pic>
      <p:pic>
        <p:nvPicPr>
          <p:cNvPr id="6" name="图片 5" descr="IMG_155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23720" y="1296670"/>
            <a:ext cx="3467100" cy="2601595"/>
          </a:xfrm>
          <a:prstGeom prst="rect">
            <a:avLst/>
          </a:prstGeom>
        </p:spPr>
      </p:pic>
      <p:pic>
        <p:nvPicPr>
          <p:cNvPr id="8" name="图片 7" descr="IMG_155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6385" y="1338580"/>
            <a:ext cx="4135120" cy="3101975"/>
          </a:xfrm>
          <a:prstGeom prst="rect">
            <a:avLst/>
          </a:prstGeom>
        </p:spPr>
      </p:pic>
      <p:pic>
        <p:nvPicPr>
          <p:cNvPr id="9" name="图片 8" descr="IMG_155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5545" y="3149600"/>
            <a:ext cx="3564890" cy="2674620"/>
          </a:xfrm>
          <a:prstGeom prst="rect">
            <a:avLst/>
          </a:prstGeom>
        </p:spPr>
      </p:pic>
      <p:pic>
        <p:nvPicPr>
          <p:cNvPr id="10" name="图片 9" descr="IMG_1559(20181207-050239)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49780" y="2561590"/>
            <a:ext cx="2968625" cy="3262630"/>
          </a:xfrm>
          <a:prstGeom prst="rect">
            <a:avLst/>
          </a:prstGeom>
        </p:spPr>
      </p:pic>
      <p:pic>
        <p:nvPicPr>
          <p:cNvPr id="7" name="图片 6" descr="IMG_155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83990" y="2251075"/>
            <a:ext cx="3472815" cy="2605405"/>
          </a:xfrm>
          <a:prstGeom prst="rect">
            <a:avLst/>
          </a:prstGeom>
        </p:spPr>
      </p:pic>
      <p:sp>
        <p:nvSpPr>
          <p:cNvPr id="12" name="矩形 11"/>
          <p:cNvSpPr/>
          <p:nvPr/>
        </p:nvSpPr>
        <p:spPr>
          <a:xfrm>
            <a:off x="4321175" y="4599305"/>
            <a:ext cx="2509520" cy="131254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 b="1">
                <a:solidFill>
                  <a:schemeClr val="accent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除 草</a:t>
            </a:r>
          </a:p>
        </p:txBody>
      </p:sp>
      <p:sp>
        <p:nvSpPr>
          <p:cNvPr id="35" name="矩形 69"/>
          <p:cNvSpPr>
            <a:spLocks noChangeArrowheads="1"/>
          </p:cNvSpPr>
          <p:nvPr/>
        </p:nvSpPr>
        <p:spPr bwMode="auto">
          <a:xfrm>
            <a:off x="1753235" y="478155"/>
            <a:ext cx="4377690" cy="64516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r>
              <a:rPr lang="zh-CN" altLang="en-US" sz="36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活动</a:t>
            </a:r>
            <a:r>
              <a:rPr lang="en-US" altLang="zh-CN" sz="3600" b="1">
                <a:solidFill>
                  <a:srgbClr val="FF00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4.</a:t>
            </a:r>
            <a:r>
              <a:rPr lang="zh-CN" altLang="en-US" sz="3600" b="1">
                <a:solidFill>
                  <a:srgbClr val="FF990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照顾与</a:t>
            </a:r>
            <a:r>
              <a:rPr lang="zh-CN" altLang="en-US" sz="3600" b="1">
                <a:solidFill>
                  <a:srgbClr val="00B0F0"/>
                </a:solidFill>
                <a:latin typeface="方正卡通简体" panose="03000509000000000000" pitchFamily="65" charset="-122"/>
                <a:ea typeface="方正卡通简体" panose="03000509000000000000" pitchFamily="65" charset="-122"/>
                <a:sym typeface="微软雅黑" panose="020b0503020204020204" pitchFamily="34" charset="-122"/>
              </a:rPr>
              <a:t>观察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https://d.book118.com/447016114162006041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6">
      <vt:lpstr>Arial</vt:lpstr>
      <vt:lpstr>Calibri</vt:lpstr>
      <vt:lpstr>等线 Light</vt:lpstr>
      <vt:lpstr>等线</vt:lpstr>
      <vt:lpstr>励字俊林简</vt:lpstr>
      <vt:lpstr>方正大标宋简体</vt:lpstr>
      <vt:lpstr>汉仪仿宋简</vt:lpstr>
      <vt:lpstr>汉仪糯米团W</vt:lpstr>
      <vt:lpstr>汉仪太极体简</vt:lpstr>
      <vt:lpstr>微软雅黑</vt:lpstr>
      <vt:lpstr>锐字工房云字库锐黑粗GBK</vt:lpstr>
      <vt:lpstr>宋体</vt:lpstr>
      <vt:lpstr>方正卡通简体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2024-09-14T22:10:21.355</cp:lastPrinted>
  <dcterms:created xsi:type="dcterms:W3CDTF">2024-09-14T14:10:21Z</dcterms:created>
  <dcterms:modified xsi:type="dcterms:W3CDTF">2024-09-14T14:10:24Z</dcterms:modified>
</cp:coreProperties>
</file>