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00B55-2094-4849-B4A1-83858ED41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D1FE0-781E-42D2-9DA8-A086636F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2A299-5C33-48A1-8E31-8497DFDD3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01869-324D-4470-964F-3CBC69510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F69868-D99D-4DC7-8E84-DC4D3C8F4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D6B2C-94D3-4387-9D22-7AF4F33A1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3097D-89FC-44BA-BEBD-64F7366D4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28684-8FF7-4140-B1AB-9412C1B03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8AAE63-0A6E-464E-AD4D-1DB5A3DB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84E5D-A593-4695-B569-F12A7B891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60C3F-2F96-487D-9543-16142A328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6136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心理健康调节能力的提升方法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提升心理健康调节能力的方法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如何应用心理健康调节能力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心理健康调节能力的评估与监测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708" b="3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心理健康调节能力是应对压力的关键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心理健康调节能力是指个体有效应对心理压力、调节情绪、保持心理平衡的能力，是维护心理健康的重要因素。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心理健康是个人幸福感的重要基础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良好的心理健康有助于提高个人的幸福感，增强生活满足感，提高生活质量。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心理健康影响社会和谐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心理健康问题可能导致个人行为失控，引发家庭和社会问题，影响社会和谐稳定。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759" r="2275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837" r="118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心理健康调节能力的定义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了解自己的情绪、需求和价值观，以及自己在生活中的角色和定位。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学会控制和调节情绪，保持情绪稳定，避免情绪波动过大。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掌握应对压力的方法和技巧，能够有效地缓解和应对生活中的压力。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建立良好的人际关系，增强与他人的沟通和合作能力，处理人际冲突。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提升心理健康调节能力的方法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35" r="1623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深呼吸与冥想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积极情绪培养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情绪表达与沟通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情绪宣泄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通过深呼吸和冥想，放松身心，缓解紧张和焦虑情绪。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学会表达自己的情绪，与他人进行有效的沟通，释放负面情绪。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积极寻找生活中的美好，培养乐观、开朗的情绪状态。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通过适当的运动、艺术创作等方式宣泄情绪，减轻心理压力。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09" r="380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改变消极的自我评价和负面思维模式，培养积极的自我认知。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认知重建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学会客观分析问题，不盲目跟从情绪反应，以理性和逻辑应对困难。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理性思考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将失败和挫折归因于外部因素或暂时性原因，增强自信心和适应能力。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积极归因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通过积极的自我暗示和激励，提高自我效能感和应对压力的能力。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自我暗示与自我激励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认知重构策略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积极参与社交活动，与他人建立良好的人际关系，获得情感支持和归属感。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学习应对压力的技巧和方法，如时间管理、优先级排序等，提高应对压力的能力。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放松与休息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合理安排休息时间，进行适当的放松活动，缓解身心疲劳和紧张状态。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建立日常活动计划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制定合理的日常活动计划，充实生活内容，提高生活质量和心理健康水平。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行为激活技术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如何应用心理健康调节能力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https://d.book118.com/447016136002006051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2024-09-23T17:54:09.053</cp:lastPrinted>
  <dcterms:created xsi:type="dcterms:W3CDTF">2024-09-23T09:54:09Z</dcterms:created>
  <dcterms:modified xsi:type="dcterms:W3CDTF">2024-09-23T09:54:11Z</dcterms:modified>
</cp:coreProperties>
</file>