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6AAE85-E9B9-433B-9146-8BCA046D2D2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8A845-2B8F-44EA-A96B-F893FB49C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AE706-6BEA-4574-9087-0D782E64B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A6D84-87B2-440F-B73E-872C6BF36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4957C-A1B4-4DB6-B1C7-02C9B3E03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976E82-D8ED-4977-BCD1-B07312A00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8CB239-76C2-496F-AB3B-79DF6360E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0C3FA-E9F2-40B1-A99F-24F6CD421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F2258-341C-4117-B57E-942E4E946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04D23-6F13-430B-80C9-2E0875413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FC1EE-C74A-4288-80B4-C82E3152C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C73B0-4081-45E1-B5AE-5DE2A1053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97A2D20-5577-4EF9-B8AD-51494C26C3D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4AD2D2C-975B-484C-80A8-4D2C9D556F8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20121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icu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查房怎么演讲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查房概述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查房流程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查房沟通技巧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查房注意事项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查房技巧与经验分享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ICU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查房概述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（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Intensive Care Unit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）是医院里专门用于救治危重病人的部门。 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查房是医生每天定时去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查看病人情况，调整治疗方案、制定下一步治疗计划的重要环节。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特殊情况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对危重病人可以增加查房次数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查房的频率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一般情况下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ICU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查房一天至少两次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早晚各一次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7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查房是保障病人安全的重要环节，通过及时的监测和调整，可以有效降低并发症发生率，提高病人康复率。医生在查房时需要细心仔细，严格按照操作规程进行，任何异常情况都应立即处理。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1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ICU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查房流程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下午查房流程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8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医生查看当天病人情况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再次与护士沟通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用药情况等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制定下一步治疗计划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根据当天情况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处理特殊情况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病情急剧恶化或并发症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立即调整治疗方案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特殊情况处理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在特殊情况下，医生需要随时待命，随时处理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病人的急救情况。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ICU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查房沟通技巧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沟通要点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查房中与团队成员的沟通应当清晰明了，避免信息传递不畅造成误会。同时，与病人家属的沟通需要耐心细致，要能够解释清楚病人的情况和治疗计划。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9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温和语气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态度亲切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5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沟通中的礼仪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保持礼貌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尊重团队成员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尊重病人家属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2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查房过程中，沟通技巧至关重要。清晰明了的沟通有助于团队协作和病人治疗，冲突处理要冷静尊重，礼仪要保持，这些都是医护人员在工作中需要重视的方面。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76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https://d.book118.com/447020121033006054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icu查房怎么演讲</vt:lpstr>
      <vt:lpstr>目录</vt:lpstr>
      <vt:lpstr>第1章 ICU查房概述</vt:lpstr>
      <vt:lpstr> </vt:lpstr>
      <vt:lpstr>ICU查房的频率</vt:lpstr>
      <vt:lpstr>ICU查房的重要性</vt:lpstr>
      <vt:lpstr>第2章 ICU查房流程</vt:lpstr>
      <vt:lpstr>下午查房流程</vt:lpstr>
      <vt:lpstr> </vt:lpstr>
      <vt:lpstr>第3章 ICU查房沟通技巧</vt:lpstr>
      <vt:lpstr> </vt:lpstr>
      <vt:lpstr>沟通中的礼仪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2024-09-28T09:42:58.833</cp:lastPrinted>
  <dcterms:created xsi:type="dcterms:W3CDTF">2024-09-28T01:42:58Z</dcterms:created>
  <dcterms:modified xsi:type="dcterms:W3CDTF">2024-09-28T01:43:01Z</dcterms:modified>
</cp:coreProperties>
</file>