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A085970-80BE-43D0-8D3C-2B06FEEEA8C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D9B84-D707-44F1-B784-481BA32AB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783EA-733E-44B4-A314-447D68E93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9E931-BF4F-4935-9FD3-DD5EF3B0E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7F1C9-EB1F-49C2-B721-30ECD515B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A1F358-8D5E-4E14-A5F6-4BA231657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468A9-D92D-4BAF-9C01-80F689981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F68B3-2F88-431B-B865-4C4F8A299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7BCCC-2D30-40D7-BC32-F4EA97BE1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1AFD8-0A1A-4662-BA04-AB383C7D7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61C69-954A-4FA3-9C8C-413F7B43C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B3D50-022F-4762-B6CA-903D4F427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0A84C58-EF09-4D7D-92B1-13F6E9ACBDF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BE36C1F-B266-4F12-AF57-E75A5C60581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2104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电力行业安全防护培训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电力行业安全防护培训概述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电力行业安全风险分析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电力设备操作安全规范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电力行业突发事件应急处理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电力行业安全防护装备使用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参考资料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附录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电力行业安全防护培训概述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电力行业的重要性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电力行业是国家经济的支柱产业，为人们的生活提供必要的电力供应。安全防护培训对于保障电力生产和供应的持续性至关重要。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必须通过培训来提高员工的安全意识和应对能力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安全培训的必要性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各种潜在的危险和安全隐患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保障员工和设备的安全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减少事故发生的可能性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安全培训的目标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提高员工对电力行业安全的认识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掌握安全操作规程和应急处理流程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增强员工的安全意识和自我保护能力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安全培训内容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安全培训内容包括电力设备操作安全、用电安全知识、事故应急处理、安全防护装备使用等方面。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掌握设备操作规范，避免安全事故发生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重点培训内容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电力设备操作安全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了解正确的用电方式，防止电气火灾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用电安全知识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掌握应对各类事故的处理方法和流程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事故应急处理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正确使用安全防护装备，保障工作安全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安全防护装备使用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电力行业安全防护培训是确保员工和设备安全的重要举措，通过培训可以提升员工的安全意识和技能，减少事故发生的可能性，确保电力生产和供应的持续性。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电力行业安全风险分析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电力行业常见安全风险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在电力行业中，常见的安全风险包括电气火灾风险、意外触电风险、设备故障风险以及职业病风险。这些风险可能会对工作人员和设备造成严重的损害，需要加以重视和防范。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识别潜在风险因素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安全风险评估方法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风险辨识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对风险程度进行评估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采取措施降低风险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定期监测风险变化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风险监测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安全设备维护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定期保养设备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及时更换损坏部件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安全操作规程执行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遵守操作规程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保持安全意识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应急演练训练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定期组织应急演练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提高应急处理能力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定期安全检查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定期检查设备运行状态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确保设备正常工作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紧急应对措施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做好伤员救治工作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抢救措施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指导人员安全疏散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疏散逃生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确保及时报警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报警程序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电力行业的安全防护工作至关重要，只有充分了解安全风险并采取有效预防措施，才能保障工作人员和设备的安全。持续加强安全意识培训，定期进行安全检查和演练，是确保电力行业安全的关键举措。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电力设备操作安全规范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操作注意事项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避免同时操作多个设备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保持工作区域整洁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关机程序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依次关闭所有设备开关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断开电源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紧急停机操作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立即按下紧急停机按钮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报告相关人员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电力设备操作规程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开机前检查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确保所有开关在关闭状态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检查电缆连接是否牢固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使用合适的电力设备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防止过载操作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安装漏电保护器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防范漏电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定期检查电路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预防短路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清洁维护设备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使用干净布擦拭设备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定期润滑关键部件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故障处理流程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记录故障现象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报告维修人员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保养记录保存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建立设备保养档案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定期更新记录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设备维护保养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定期检查设备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检查电缆是否磨损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清除设备表面积尘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设备操作风险防范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在电力设备操作过程中，操作人员必须戴好安全帽，穿戴好防护装备，严格遵守操作规程，一旦发生紧急情况，需立即采取应急处理措施，确保人员安全。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2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确保头部安全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操作人员必须戴好安全帽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戴好安全帽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尺寸合适更舒适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校准安全帽尺寸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保证使用效果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定期更换安全帽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紧急情况应急处理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在电力设备操作中，如果发生紧急情况如火灾、漏电等，操作人员应立即按下紧急停机按钮，迅速转移至安全区域，通知相关人员并报告事故情况，等待专业人员处理。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电力行业突发事件应急处理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火灾事故应急处理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电力行业中，火灾事故是一种常见的突发事件。为了有效处理火灾事故，需要遵循严格的火灾报警流程，掌握灭火器材的正确使用方法，熟悉疏散逃生指南，并能够实施现场紧急救护措施。及时有效的火灾应急处理将最大程度减少人员伤亡和财产损失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9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意外触电事故应急处理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断电处理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迅速到达现场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快速救援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及时就医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医疗急救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查明事故原因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事故调查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设备故障事故处理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步骤详细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设备故障检修流程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急需掌握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紧急停机程序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防止次生事故发生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https://d.book118.com/447021044012006055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166</Paragraphs>
  <Slides>27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电力行业安全防护培训</vt:lpstr>
      <vt:lpstr>目录</vt:lpstr>
      <vt:lpstr>第1章 电力行业安全防护培训概述</vt:lpstr>
      <vt:lpstr> </vt:lpstr>
      <vt:lpstr>安全培训的必要性</vt:lpstr>
      <vt:lpstr>安全培训的目标</vt:lpstr>
      <vt:lpstr> </vt:lpstr>
      <vt:lpstr>重点培训内容</vt:lpstr>
      <vt:lpstr>总结</vt:lpstr>
      <vt:lpstr>第2章 电力行业安全风险分析</vt:lpstr>
      <vt:lpstr> </vt:lpstr>
      <vt:lpstr>安全风险评估方法</vt:lpstr>
      <vt:lpstr>预防措施</vt:lpstr>
      <vt:lpstr>紧急应对措施</vt:lpstr>
      <vt:lpstr>结尾</vt:lpstr>
      <vt:lpstr>第3章 电力设备操作安全规范</vt:lpstr>
      <vt:lpstr>电力设备操作规程</vt:lpstr>
      <vt:lpstr>安全操作技巧</vt:lpstr>
      <vt:lpstr>设备维护保养</vt:lpstr>
      <vt:lpstr> </vt:lpstr>
      <vt:lpstr>操作人员必须戴好安全帽</vt:lpstr>
      <vt:lpstr>紧急情况应急处理</vt:lpstr>
      <vt:lpstr>第4章 电力行业突发事件应急处理</vt:lpstr>
      <vt:lpstr> </vt:lpstr>
      <vt:lpstr>意外触电事故应急处理</vt:lpstr>
      <vt:lpstr>设备故障事故处理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2024-09-29T14:54:22.567</cp:lastPrinted>
  <dcterms:created xsi:type="dcterms:W3CDTF">2024-09-29T06:54:22Z</dcterms:created>
  <dcterms:modified xsi:type="dcterms:W3CDTF">2024-09-29T06:54:27Z</dcterms:modified>
</cp:coreProperties>
</file>