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ED989-350C-456D-B032-5EE65C831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26380-A260-4E9C-9727-B2B0781C8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EEC4D-F1C1-4809-98AB-1DE2141B8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182BE-17CA-4113-B299-E1D391EE2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4DE8E-A111-4B08-9041-67B4BCA3B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7BF54F-7D36-4384-BB77-766FD1D91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4DFCE-4E27-4BB9-946C-4E6304229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7CB80-C141-40C4-ACC7-CF268E2EA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3344D-CC7D-463E-88E7-77E86DD3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B1E77-965F-4EE3-A8FA-918D02FAC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47054-EB2B-4BE9-BBA8-4AE5610A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21103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设计工作页面切割程序开发程序测试上线试运行项目完成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设计工作页面切割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上线试运行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46" b="8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随着互联网行业的蓬勃发展，网页设计作为互联网产品的重要组成部分，其重要性日益凸显。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网页设计需求多样化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不同的互联网产品对网页设计有不同的需求，如响应式设计、用户体验优化等，需要专业的切割程序来支持。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传统的手动切割方式效率低下，无法满足快速迭代的需求，因此需要开发一款高效、准确的设计工作页面切割程序。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784" r="97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通过程序自动识别设计稿中的元素，并进行准确的切割，提高切割效率。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实现自动化切割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兼容主流的设计工具，如Sketch、Adobe XD、Figma等，方便设计师使用。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支持多种设计工具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提供友好的用户界面和操作流程，降低使用难度，提高用户体验。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经过严格的测试和试运行，确保程序的稳定性和切割准确性，满足实际生产需求。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确保稳定性和准确性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设计工作页面切割程序的开发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包括需求分析、设计、编码、测试等阶段。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用户手册和在线帮助文档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提供详细的使用说明和在线帮助文档，方便用户快速上手。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兼容性测试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确保程序在不同操作系统和浏览器下的兼容性。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持续的技术支持和维护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在项目完成后，提供持续的技术支持和维护服务，确保程序的稳定运行和不断优化。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设计工作页面切割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932" b="69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确保切割后的页面元素布局合理，易于用户理解和操作。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适应不同设备和屏幕尺寸，提供良好的用户体验。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保持设计风格和元素的一致性，确保页面整体协调性。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采用合理的命名规范和代码结构，方便后期维护和修改。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用户友好性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响应式设计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可维护性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分析页面结构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使用专业工具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优化图像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保留可编辑性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切割方法与技巧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对页面进行整体分析，确定需要切割的元素和布局。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采用如Photoshop、Sketch等设计工具进行精确切割。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压缩图片大小、选择合适的格式，以提高页面加载速度。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对于需要后期修改的元素，保留其可编辑性，方便调整。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切割不准确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图像失真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页面加载慢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元素错位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提高设计工具的精度，或采用更专业的切割方法。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优化图像大小和格式，减少不必要的HTTP请求，提高页面加载速度。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选择合适的图像格式和质量参数，避免图像压缩过度。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检查CSS样式和HTML结构，确保元素定位和布局的准确性。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程序开发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如代码编辑器、编译器、调试器等。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安装必要的开发工具和软件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包括操作系统、网络、数据库等环境的配置。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配置开发环境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从版本控制系统（如Git）中获取项目源代码。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获取项目源代码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采用统一的编码规范，如命名规范、缩进风格、注释规则等。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遵循编码规范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保证代码可读性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采用国际通用的技术标准进行开发，如HTML5、CSS3、JavaScript等。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编写清晰、简洁、易懂的代码，方便他人阅读和维护。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https://d.book118.com/447021103063006041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2024-09-14T04:37:58.174</cp:lastPrinted>
  <dcterms:created xsi:type="dcterms:W3CDTF">2024-09-13T20:37:58Z</dcterms:created>
  <dcterms:modified xsi:type="dcterms:W3CDTF">2024-09-13T20:38:00Z</dcterms:modified>
</cp:coreProperties>
</file>