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525EEFA-6C2A-45A9-ABB8-3238066E065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77234-1DE7-4C84-ADCF-4B7262A26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9A3C7-B1EC-4920-A401-136654009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97CAB-0954-484F-94C7-29D308CE1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B3244-159A-4BBE-B113-A4217A0DD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1E42E-701E-45C7-9682-8CB133C39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429AC4-4238-41A4-8231-480F54CF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FE853-B3CE-44A1-8DB2-9D9C725CA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A7BF4-4CB3-4CB3-9ADE-EABA7137E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69B7C-A3F2-4184-AEC3-C667ED3E2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4C5D1-30AF-4884-8854-26632DAB9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30B98-5E88-4B77-83ED-CE30005B4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A53BCFA-CB76-461E-A151-232EF5A4BDA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BF75004-FC23-4610-A120-B0FBE0B894B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2114015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198800" y="135432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小学生法律教育知识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时间：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8185680" y="262800"/>
            <a:ext cx="2906640" cy="188892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829800" y="224028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小学生法律教育的重要性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小学生法律教育的途径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小学生法律教育的内容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314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1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2416320" y="201096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第一章 小学生法律教育的重要性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小学生法律教育的重要性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小学生法律教育是指针对小学生开展的法律知识教育活动，帮助他们了解法律、遵纪守法，提高法制观念，培养法治意识。通过法律教育，小学生能够认识到自己的行为对他人和社会的影响，培养责任感，学会对自己的行为负责。小学生在接受法律教育的过程中，会养成良好的预防意识，学会避免可能导致违法的行为，保护自己和他人的合法权益。通过学习法律知识，小学生可以增强自身的法律素养，提高应对法律问题的能力，避免因为法律无知而受到伤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培养责任感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认识自己行为的影响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培养责任感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学会对自己的行为负责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85435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宋体"/>
                <a:ea typeface="宋体"/>
              </a:rPr>
              <a:t>预防意识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养成良好的预防意识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保护自己和他人的合法权益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避免可能导致违法的行为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360600" y="19062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应对能力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360600" y="291960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提高解决法律问题的能力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避免受到法律伤害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55380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法治观念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553800" y="291600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培养积极参与法治建设的意识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积极维护自身合法权益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61848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社会责任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529920" y="291600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了解法律对社会的重要性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关心社会问题，积极参与公益活动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46476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增强法律素养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606600" y="19044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法律知识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606600" y="291600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学习常见法律常识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了解基本法律流程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1314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1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2416320" y="201096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小学生法律教育的途径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学校课程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学校将法律教育融入课程中，通过开设法律知识课程或法律教育活动，向小学生传授法律知识。这种方式可以让学生在校园环境中学习法律，增强法治观念，培养法律意识。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家庭教育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通过案例教育引导孩子了解法律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案例引导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在日常生活中培养法治观念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日常生活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家长起到重要的引导作用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家长引导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https://d.book118.com/447021140152006054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宋体</vt:lpstr>
      <vt:lpstr>Office Theme</vt:lpstr>
      <vt:lpstr>小学生法律教育知识</vt:lpstr>
      <vt:lpstr>目录</vt:lpstr>
      <vt:lpstr>第一章 小学生法律教育的重要性</vt:lpstr>
      <vt:lpstr> </vt:lpstr>
      <vt:lpstr>培养责任感</vt:lpstr>
      <vt:lpstr>预防意识</vt:lpstr>
      <vt:lpstr>增强法律素养</vt:lpstr>
      <vt:lpstr>第2章 小学生法律教育的途径</vt:lpstr>
      <vt:lpstr> </vt:lpstr>
      <vt:lpstr>家庭教育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2024-09-29T07:05:29.622</cp:lastPrinted>
  <dcterms:created xsi:type="dcterms:W3CDTF">2024-09-28T23:05:29Z</dcterms:created>
  <dcterms:modified xsi:type="dcterms:W3CDTF">2024-09-28T23:05:31Z</dcterms:modified>
</cp:coreProperties>
</file>