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0750E-BC38-4788-9214-55F76EFB1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706CF-7C24-4436-98D0-0674EB7C8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823CF-8E25-439E-B628-F3CE2E8D9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981E0-4835-4A1A-A565-9CEE5C074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8B8DA2-078B-48C6-AB8D-3C9D1620B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992D32-C17C-4B80-9F7A-07D28DAC1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82849D-53FA-476C-AD29-A3912BD9C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3109D-FF2C-4843-B243-101E632A7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186ED-AF05-4222-B016-557D880D9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6DA2F-29BF-4E95-BBF4-AF15EB1C8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75D62-7BB5-47E1-96CB-8EB355CE9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220532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房颤中心建设计划书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项目预期成果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项目可行性分析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762" b="576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708" r="11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69" r="269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房颤是一种常见的心律失常，表现为心房颤动，可能导致脑卒中、心力衰竭等严重并发症。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房颤的发病率随着年龄增长而增加，且与高血压、糖尿病、心血管疾病等密切相关。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房颤症状包括心悸、气短、乏力等，但部分患者可能无明显症状。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房颤疾病概述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建立房颤中心可以整合医疗资源，提高诊疗水平和效率，为患者提供更专业、全面的治疗服务。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提高房颤诊疗水平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房颤诊疗涉及多个学科，建立中心有利于促进多学科协作，提高综合治疗水平。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促进多学科协作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通过建立房颤中心，可以汇聚专业人才和资源，推动房颤相关研究和科技创新。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推动房颤研究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房颤中心建设的必要性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国内外房颤中心建设现状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国外房颤中心建设起步较早，已经形成较为完善的体系。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我国房颤中心建设处于快速发展阶段，已有一定数量的房颤中心建成并投入运营。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然而，我国房颤中心建设仍存在地区间发展不平衡、规范化程度不够高等问题，需要进一步加强建设和完善。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推广先进的房颤诊疗技术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如三维电生理标测技术、冷冻消融技术等，提高房颤治疗的精准性和安全性。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加强医生培训与学术交流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通过定期的学术会议、培训班等形式，提高医生对房颤诊疗的认识和技术水平。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建立专业化的房颤诊疗团队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包括心内科医生、心脏外科医生、电生理专家等，提供全方位的房颤诊疗服务。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提高房颤诊疗水平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008" r="80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提高患者自我管理意识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通过健康教育、患者俱乐部等形式，提高患者对房颤的认识和管理自己的能力。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建立房颤患者数据库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记录患者的病情信息、治疗方案及随访情况，便于医生对患者的病情进行全面了解和跟踪管理。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制定个性化的房颤管理方案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根据患者的具体情况，制定个性化的药物治疗、非药物治疗及生活方式的调整方案。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优化房颤患者管理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加强基础与临床研究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针对房颤的发病机制、新的治疗手段等进行深入研究，推动科研成果的临床转化。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建立房颤研究中心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吸引国内外优秀的科研团队和专家，共同开展房颤领域的科研工作。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加强与国际学术界的交流与合作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积极参与国际学术会议和合作研究，引进国际先进的科研成果和经验。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推动房颤领域科研发展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建设独立房颤中心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提供专门用于房颤患者诊疗的场所，包括诊疗室、检查室、病房等。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配备先进医疗设备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根据房颤诊疗需求，购置心电图机、超声心动图等必要的医疗设备。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建立信息化管理系统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实现患者信息、诊疗记录、随访数据的电子化管理，提高工作效率。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硬件设施建设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培训医护人员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对医护人员进行房颤诊疗和护理的培训，提高团队整体水平。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建立多学科协作机制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与心血管内科、心胸外科、影像科等其他相关科室建立协作关系，共同为患者提供全面服务。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组建专业医师团队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招聘经验丰富的房颤诊疗医师，确保诊疗质量。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7210" b="1721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专业团队组建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明确患者接诊、检查、诊断、治疗等各环节的流程和规范。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制定标准化诊疗流程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确保患者在转诊过程中的安全，缩短转运时间。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优化患者转运流程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定期对出院患者进行随访，了解康复情况，及时调整治疗方案。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完善患者随访制度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诊疗流程优化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通过讲座、宣传册等方式向患者普及房颤知识，提高患者的自我管理意识。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开展患者教育活动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采用电话、短信、邮件等多种方式进行随访，确保患者得到持续的关注和指导。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建立随访体系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定期收集患者对诊疗服务的评价，针对反馈进行改进，提升患者就医体验。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评估患者满意度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患者教育及随访体系建立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https://d.book118.com/447022053200006041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2024-09-14T23:47:08.780</cp:lastPrinted>
  <dcterms:created xsi:type="dcterms:W3CDTF">2024-09-14T15:47:08Z</dcterms:created>
  <dcterms:modified xsi:type="dcterms:W3CDTF">2024-09-14T15:47:10Z</dcterms:modified>
</cp:coreProperties>
</file>