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385A90-7974-4941-85DF-F54AF45C0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E4F633-D932-434B-B1E9-F07EEBA500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A8D874-D1C3-4FA4-807E-B9EA63D6F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BF4E9B-BFCA-4734-8846-34578F672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00AE7C-7F27-4B2D-B625-F24A465A9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DC2C12-13FB-4092-B5F7-90C3706C1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919E9C-C1F5-4204-B3FF-9EB0E33FFA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8CC84F-3803-4F71-B0C8-0E154279F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6DFAFA-042E-4631-9B92-9B8C49A0D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81B3F3-034F-4D4C-966D-469D536AC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843840-A583-4712-8017-72D9ADB4E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02214201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网络安全防护技巧与方法培训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个人设备安全防护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网络通信安全防护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网站和应用程序安全防护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密码管理和身份认证技巧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9833" r="19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网络安全是指通过技术、管理和法律手段，保护计算机网络系统及其中的数据不受未经授权的访问、攻击、破坏或篡改的能力。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随着互联网的普及和数字化进程的加速，网络安全已成为个人、企业和国家安全的重要组成部分。保障网络安全对于维护个人隐私、企业资产和国家安全具有重要意义。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恶意软件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包括病毒、蠕虫、木马等，通过感染用户设备或窃取信息来实施攻击。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网络钓鱼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通过伪造信任网站或电子邮件，诱导用户泄露个人信息或下载恶意软件。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勒索软件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通过加密用户文件或锁定系统，要求用户支付赎金以恢复数据或系统访问权限。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分布式拒绝服务（DDo…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通过大量无效请求拥塞目标服务器，使其无法提供正常服务。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零日漏洞攻击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利用尚未公开的漏洞实施攻击，具有极高的隐蔽性和危害性。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常见网络威胁类型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5031" r="15031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我国网络安全的基本法律，规定了网络运营者、个人和组织的网络安全义务和权利。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数据保护法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保护个人数据隐私的法律，规定了数据收集、处理和使用等方面的要求。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合规性要求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企业和组织需要遵守相关法律法规和标准，如等级保护、个人信息保护等，以确保网络安全的合规性。同时，还需要建立完善的安全管理制度和技术防护措施，提高网络安全防护能力。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网络安全法律法规及合规性要求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个人设备安全防护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定期更新操作系统，确保安装了最新的安全补丁。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更新操作系统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减少攻击面，只开启必要的端口和服务。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关闭不必要的端口和服务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设置复杂且不易被猜测的密码，定期更换密码。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使用强密码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配置防火墙规则，阻止未经授权的访问。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启用防火墙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操作系统安全设置与优化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583" r="1758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选择知名品牌的防病毒软件，确保软件来源可靠。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选择可靠的防病毒软件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定期更新病毒库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实时扫描与监控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定期全盘扫描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确保防病毒软件能够识别最新的病毒和恶意软件。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启用实时扫描功能，监控文件和网络活动，及时发现并处理威胁。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定期对计算机进行全盘扫描，确保系统安全。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防病毒软件安装与更新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根据个人需求选择合适的防火墙软件，确保软件来源可靠。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选择合适的防火墙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根据需要配置防火墙规则，允许必要的网络通信，阻止不必要的通信。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配置防火墙规则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通过防火墙监控网络活动，及时发现并处理可疑的网络连接。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监控网络活动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随着网络环境和应用的变化，定期检查和更新防火墙规则，确保网络安全。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定期检查和更新防火墙规则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个人防火墙配置及使用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数据备份与恢复策略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定期备份数据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根据数据重要性和更新频率，制定合适的备份计划，定期备份数据。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测试备份数据的可恢复性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定期测试备份数据的可恢复性，确保在需要时能够成功恢复数据。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选择合适的备份介质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根据需要选择合适的备份介质，如外部硬盘、云存储等。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制定灾难恢复计划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针对可能发生的灾难性事件，制定详细的恢复计划，包括数据恢复、系统重建等步骤。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网络通信安全防护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介绍密码学原理，包括加密算法、密钥管理等核心概念。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加密技术基本概念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常见加密技术类型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加密技术应用场景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917" b="2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分析对称加密（如AES）、非对称加密（如RSA）以及混合加密等技术的原理和特点。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探讨在数据传输、文件存储、身份认证等场景中如何应用加密技术保障数据安全。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加密技术原理及应用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VPN虚拟专用网络搭建与使用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VPN基本原理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解释VPN的工作原理，包括隧道技术、加密技术等。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VPN搭建步骤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详细介绍如何在不同操作系统和设备上搭建VPN，包括服务器配置和客户端设置。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VPN使用注意事项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提醒用户在使用VPN时需要注意的安全问题，如选择合适的VPN服务商、及时更新软件等。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阐述远程桌面连接的工作原理和常见协议（如RDP、VNC等）。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708" r="21708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远程桌面连接原理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提供针对远程桌面连接的安全配置建议，如使用强密码、启用网络级身份验证、限制访问权限等。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安全配置建议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介绍一些可用于增强远程桌面连接安全性的工具和技术，如防火墙、入侵检测系统等。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安全防护工具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远程桌面连接安全配置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https://d.book118.com/447022142010006042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2024-09-15T03:41:38.432</cp:lastPrinted>
  <dcterms:created xsi:type="dcterms:W3CDTF">2024-09-14T19:41:38Z</dcterms:created>
  <dcterms:modified xsi:type="dcterms:W3CDTF">2024-09-14T19:41:40Z</dcterms:modified>
</cp:coreProperties>
</file>