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C95DB-AA1F-47FD-825A-7A3B688E2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C001B-D267-4568-8075-77B4EB318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FD1DF-EA7E-451B-A0B1-B4BDB1946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78673-FBE4-42D5-B7DC-8D58E3A39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05F277-A2C0-4563-93A1-3DA0FC81B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6633E8-7252-449C-9C2F-880092D74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78D682-CA15-49E5-903B-6DAC312E1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D0EA6-DFC4-4985-A5BE-6216E07B4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A51BA-2255-40DF-AC58-A6125DC1A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49E68-DCD4-4F9A-888A-743EF8859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3A1D0-B098-4636-B628-88DB54AE4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23004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生命与心理健康教育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生命的意义与价值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生命教育与心理辅导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心理健康问题的预防与干预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提升生命质量与幸福感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生命与心理健康教育的实践与应用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生命的意义与价值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052" b="1705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475" b="20475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生物演化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地球上的生命经历了数十亿年的演化，从单细胞生物到多细胞生物，从海洋到陆地，形成了现今丰富多彩的生命世界。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生命起源于地球早期的原始海洋，由简单的有机分子逐渐演化成复杂的生命体。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生命的起源与演化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941" b="941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生命的独特性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每个生命体都是独一无二的，拥有其独特的遗传信息和生存经验。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生命的珍贵性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生命是宇宙间最宝贵的财富，具有不可替代的价值。珍惜生命、尊重生命是每个人的责任。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生命的独特性与珍贵性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生命的意义在于追求幸福、实现自我价值和社会价值。通过努力奋斗、奉献社会，让生命焕发出光彩。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生命的价值取向包括个人价值和社会价值两个方面。个人价值强调自我实现和幸福感；社会价值强调对社会的贡献和责任担当。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生命的意义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生命的价值取向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生命的意义与价值取向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486" b="1948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心理健康的标准包括认知正常、情绪稳定、行为协调、人际关系和谐、自我意识清晰等。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心理健康是指个体在心理、情感和行为上呈现出的积极、平衡的状态，能够适应环境、应对压力、发挥潜能，并保持良好的社会功能。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964" b="3396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个体的遗传背景对心理健康有一定的影响，如某些神经递质和荷尔蒙的分泌会影响情绪和行为。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家庭、学校、社会等环境因素对个体的心理健康产生影响，如家庭氛围、教育方式、社会压力等。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心理因素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个体的人格特质、认知模式、情绪管理能力等心理因素也会影响心理健康。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心理健康的影响因素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心理健康教育有助于培养个体的心理素质，增强自我调节能力，提高适应能力和抗压能力。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通过心理健康教育，可以预防和减少心理问题的发生，降低心理障碍的患病率。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心理健康教育是促进个体全面发展的重要组成部分，能够提高个体的学习效率、工作绩效和社会适应能力。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心理健康教育有助于维护社会的稳定，减少因心理问题引发的社会矛盾和冲突。</a:t>
            </a:r>
            <a:endParaRPr lang="en-US" sz="1100"/>
          </a:p>
        </p:txBody>
      </p:sp>
      <p:sp>
        <p:nvSpPr>
          <p:cNvPr id="15" name="Freeform 15"/>
          <p:cNvSpPr/>
          <p:nvPr/>
        </p:nvSpPr>
        <p:spPr>
          <a:xfrm>
            <a:off x="5835091" y="2197120"/>
            <a:ext cx="575584" cy="551200"/>
          </a:xfrm>
          <a:custGeom>
            <a:rect l="l" t="t" r="r" b="b"/>
            <a:pathLst>
              <a:path w="21600" h="21600">
                <a:moveTo>
                  <a:pt x="18180" y="12132"/>
                </a:moveTo>
                <a:cubicBezTo>
                  <a:pt x="17710" y="12226"/>
                  <a:pt x="17327" y="12561"/>
                  <a:pt x="17170" y="13012"/>
                </a:cubicBezTo>
                <a:cubicBezTo>
                  <a:pt x="17083" y="13261"/>
                  <a:pt x="16981" y="13503"/>
                  <a:pt x="16868" y="13738"/>
                </a:cubicBezTo>
                <a:cubicBezTo>
                  <a:pt x="16658" y="14169"/>
                  <a:pt x="16694" y="14677"/>
                  <a:pt x="16959" y="15075"/>
                </a:cubicBezTo>
                <a:lnTo>
                  <a:pt x="18131" y="16833"/>
                </a:lnTo>
                <a:lnTo>
                  <a:pt x="16832" y="18132"/>
                </a:lnTo>
                <a:lnTo>
                  <a:pt x="15075" y="16960"/>
                </a:lnTo>
                <a:cubicBezTo>
                  <a:pt x="14850" y="16810"/>
                  <a:pt x="14589" y="16733"/>
                  <a:pt x="14326" y="16733"/>
                </a:cubicBezTo>
                <a:cubicBezTo>
                  <a:pt x="14126" y="16733"/>
                  <a:pt x="13924" y="16778"/>
                  <a:pt x="13738" y="16868"/>
                </a:cubicBezTo>
                <a:cubicBezTo>
                  <a:pt x="13504" y="16981"/>
                  <a:pt x="13262" y="17083"/>
                  <a:pt x="13012" y="17170"/>
                </a:cubicBezTo>
                <a:cubicBezTo>
                  <a:pt x="12561" y="17327"/>
                  <a:pt x="12226" y="17712"/>
                  <a:pt x="12133" y="18180"/>
                </a:cubicBezTo>
                <a:lnTo>
                  <a:pt x="11717" y="20249"/>
                </a:lnTo>
                <a:lnTo>
                  <a:pt x="9881" y="20249"/>
                </a:lnTo>
                <a:lnTo>
                  <a:pt x="9467" y="18180"/>
                </a:lnTo>
                <a:cubicBezTo>
                  <a:pt x="9373" y="17712"/>
                  <a:pt x="9039" y="17327"/>
                  <a:pt x="8588" y="17170"/>
                </a:cubicBezTo>
                <a:cubicBezTo>
                  <a:pt x="8339" y="17083"/>
                  <a:pt x="8096" y="16983"/>
                  <a:pt x="7861" y="16869"/>
                </a:cubicBezTo>
                <a:cubicBezTo>
                  <a:pt x="7675" y="16778"/>
                  <a:pt x="7474" y="16733"/>
                  <a:pt x="7273" y="16733"/>
                </a:cubicBezTo>
                <a:cubicBezTo>
                  <a:pt x="7011" y="16733"/>
                  <a:pt x="6750" y="16810"/>
                  <a:pt x="6525" y="16960"/>
                </a:cubicBezTo>
                <a:lnTo>
                  <a:pt x="4767" y="18132"/>
                </a:lnTo>
                <a:lnTo>
                  <a:pt x="3468" y="16833"/>
                </a:lnTo>
                <a:lnTo>
                  <a:pt x="4639" y="15075"/>
                </a:lnTo>
                <a:cubicBezTo>
                  <a:pt x="4904" y="14677"/>
                  <a:pt x="4939" y="14169"/>
                  <a:pt x="4732" y="13738"/>
                </a:cubicBezTo>
                <a:cubicBezTo>
                  <a:pt x="4618" y="13504"/>
                  <a:pt x="4516" y="13263"/>
                  <a:pt x="4429" y="13013"/>
                </a:cubicBezTo>
                <a:cubicBezTo>
                  <a:pt x="4273" y="12561"/>
                  <a:pt x="3888" y="12227"/>
                  <a:pt x="3419" y="12133"/>
                </a:cubicBezTo>
                <a:lnTo>
                  <a:pt x="1350" y="11718"/>
                </a:lnTo>
                <a:lnTo>
                  <a:pt x="1349" y="9882"/>
                </a:lnTo>
                <a:lnTo>
                  <a:pt x="3419" y="9468"/>
                </a:lnTo>
                <a:cubicBezTo>
                  <a:pt x="3888" y="9374"/>
                  <a:pt x="4273" y="9039"/>
                  <a:pt x="4429" y="8588"/>
                </a:cubicBezTo>
                <a:cubicBezTo>
                  <a:pt x="4516" y="8338"/>
                  <a:pt x="4617" y="8096"/>
                  <a:pt x="4731" y="7862"/>
                </a:cubicBezTo>
                <a:cubicBezTo>
                  <a:pt x="4940" y="7431"/>
                  <a:pt x="4905" y="6923"/>
                  <a:pt x="4639" y="6524"/>
                </a:cubicBezTo>
                <a:lnTo>
                  <a:pt x="3468" y="4767"/>
                </a:lnTo>
                <a:lnTo>
                  <a:pt x="4767" y="3468"/>
                </a:lnTo>
                <a:lnTo>
                  <a:pt x="6525" y="4639"/>
                </a:lnTo>
                <a:cubicBezTo>
                  <a:pt x="6750" y="4790"/>
                  <a:pt x="7011" y="4866"/>
                  <a:pt x="7273" y="4866"/>
                </a:cubicBezTo>
                <a:cubicBezTo>
                  <a:pt x="7474" y="4866"/>
                  <a:pt x="7674" y="4822"/>
                  <a:pt x="7861" y="4732"/>
                </a:cubicBezTo>
                <a:cubicBezTo>
                  <a:pt x="8095" y="4619"/>
                  <a:pt x="8337" y="4517"/>
                  <a:pt x="8586" y="4430"/>
                </a:cubicBezTo>
                <a:cubicBezTo>
                  <a:pt x="9039" y="4272"/>
                  <a:pt x="9373" y="3888"/>
                  <a:pt x="9467" y="3420"/>
                </a:cubicBezTo>
                <a:lnTo>
                  <a:pt x="9881" y="1350"/>
                </a:lnTo>
                <a:lnTo>
                  <a:pt x="11717" y="1350"/>
                </a:lnTo>
                <a:lnTo>
                  <a:pt x="12131" y="3420"/>
                </a:lnTo>
                <a:cubicBezTo>
                  <a:pt x="12225" y="3888"/>
                  <a:pt x="12560" y="4272"/>
                  <a:pt x="13012" y="4430"/>
                </a:cubicBezTo>
                <a:cubicBezTo>
                  <a:pt x="13261" y="4517"/>
                  <a:pt x="13502" y="4617"/>
                  <a:pt x="13737" y="4731"/>
                </a:cubicBezTo>
                <a:cubicBezTo>
                  <a:pt x="13924" y="4822"/>
                  <a:pt x="14125" y="4866"/>
                  <a:pt x="14326" y="4866"/>
                </a:cubicBezTo>
                <a:cubicBezTo>
                  <a:pt x="14589" y="4866"/>
                  <a:pt x="14850" y="4790"/>
                  <a:pt x="15075" y="4639"/>
                </a:cubicBezTo>
                <a:lnTo>
                  <a:pt x="16832" y="3468"/>
                </a:lnTo>
                <a:lnTo>
                  <a:pt x="18131" y="4767"/>
                </a:lnTo>
                <a:lnTo>
                  <a:pt x="16959" y="6524"/>
                </a:lnTo>
                <a:cubicBezTo>
                  <a:pt x="16694" y="6923"/>
                  <a:pt x="16660" y="7431"/>
                  <a:pt x="16867" y="7861"/>
                </a:cubicBezTo>
                <a:cubicBezTo>
                  <a:pt x="16980" y="8096"/>
                  <a:pt x="17083" y="8337"/>
                  <a:pt x="17170" y="8587"/>
                </a:cubicBezTo>
                <a:cubicBezTo>
                  <a:pt x="17327" y="9039"/>
                  <a:pt x="17710" y="9373"/>
                  <a:pt x="18180" y="9467"/>
                </a:cubicBezTo>
                <a:lnTo>
                  <a:pt x="20248" y="9882"/>
                </a:lnTo>
                <a:lnTo>
                  <a:pt x="20250" y="11718"/>
                </a:lnTo>
                <a:cubicBezTo>
                  <a:pt x="20250" y="11718"/>
                  <a:pt x="18180" y="12132"/>
                  <a:pt x="18180" y="12132"/>
                </a:cubicBezTo>
                <a:close/>
                <a:moveTo>
                  <a:pt x="20513" y="8558"/>
                </a:moveTo>
                <a:lnTo>
                  <a:pt x="18445" y="8143"/>
                </a:lnTo>
                <a:cubicBezTo>
                  <a:pt x="18341" y="7844"/>
                  <a:pt x="18218" y="7554"/>
                  <a:pt x="18082" y="7273"/>
                </a:cubicBezTo>
                <a:lnTo>
                  <a:pt x="19254" y="5516"/>
                </a:lnTo>
                <a:cubicBezTo>
                  <a:pt x="19611" y="4980"/>
                  <a:pt x="19540" y="4268"/>
                  <a:pt x="19085" y="3813"/>
                </a:cubicBezTo>
                <a:lnTo>
                  <a:pt x="17787" y="2514"/>
                </a:lnTo>
                <a:cubicBezTo>
                  <a:pt x="17526" y="2253"/>
                  <a:pt x="17181" y="2118"/>
                  <a:pt x="16831" y="2118"/>
                </a:cubicBezTo>
                <a:cubicBezTo>
                  <a:pt x="16573" y="2118"/>
                  <a:pt x="16312" y="2193"/>
                  <a:pt x="16084" y="2345"/>
                </a:cubicBezTo>
                <a:lnTo>
                  <a:pt x="14326" y="3516"/>
                </a:lnTo>
                <a:cubicBezTo>
                  <a:pt x="14044" y="3380"/>
                  <a:pt x="13754" y="3258"/>
                  <a:pt x="13455" y="3155"/>
                </a:cubicBezTo>
                <a:lnTo>
                  <a:pt x="13041" y="1085"/>
                </a:lnTo>
                <a:cubicBezTo>
                  <a:pt x="12916" y="454"/>
                  <a:pt x="12361" y="0"/>
                  <a:pt x="11717" y="0"/>
                </a:cubicBezTo>
                <a:lnTo>
                  <a:pt x="9881" y="0"/>
                </a:lnTo>
                <a:cubicBezTo>
                  <a:pt x="9238" y="0"/>
                  <a:pt x="8684" y="454"/>
                  <a:pt x="8557" y="1085"/>
                </a:cubicBezTo>
                <a:lnTo>
                  <a:pt x="8143" y="3155"/>
                </a:lnTo>
                <a:cubicBezTo>
                  <a:pt x="7843" y="3258"/>
                  <a:pt x="7554" y="3381"/>
                  <a:pt x="7273" y="3516"/>
                </a:cubicBezTo>
                <a:lnTo>
                  <a:pt x="5516" y="2345"/>
                </a:lnTo>
                <a:cubicBezTo>
                  <a:pt x="5287" y="2193"/>
                  <a:pt x="5026" y="2118"/>
                  <a:pt x="4767" y="2118"/>
                </a:cubicBezTo>
                <a:cubicBezTo>
                  <a:pt x="4419" y="2118"/>
                  <a:pt x="4073" y="2253"/>
                  <a:pt x="3812" y="2514"/>
                </a:cubicBezTo>
                <a:lnTo>
                  <a:pt x="2514" y="3813"/>
                </a:lnTo>
                <a:cubicBezTo>
                  <a:pt x="2059" y="4268"/>
                  <a:pt x="1988" y="4980"/>
                  <a:pt x="2345" y="5516"/>
                </a:cubicBezTo>
                <a:lnTo>
                  <a:pt x="3516" y="7273"/>
                </a:lnTo>
                <a:cubicBezTo>
                  <a:pt x="3380" y="7555"/>
                  <a:pt x="3258" y="7844"/>
                  <a:pt x="3154" y="8144"/>
                </a:cubicBezTo>
                <a:lnTo>
                  <a:pt x="1085" y="8558"/>
                </a:lnTo>
                <a:cubicBezTo>
                  <a:pt x="454" y="8684"/>
                  <a:pt x="0" y="9238"/>
                  <a:pt x="0" y="9882"/>
                </a:cubicBezTo>
                <a:lnTo>
                  <a:pt x="0" y="11718"/>
                </a:lnTo>
                <a:cubicBezTo>
                  <a:pt x="0" y="12361"/>
                  <a:pt x="454" y="12916"/>
                  <a:pt x="1085" y="13042"/>
                </a:cubicBezTo>
                <a:lnTo>
                  <a:pt x="3154" y="13456"/>
                </a:lnTo>
                <a:cubicBezTo>
                  <a:pt x="3258" y="13755"/>
                  <a:pt x="3380" y="14046"/>
                  <a:pt x="3516" y="14326"/>
                </a:cubicBezTo>
                <a:lnTo>
                  <a:pt x="2345" y="16083"/>
                </a:lnTo>
                <a:cubicBezTo>
                  <a:pt x="1988" y="16619"/>
                  <a:pt x="2059" y="17332"/>
                  <a:pt x="2514" y="17787"/>
                </a:cubicBezTo>
                <a:lnTo>
                  <a:pt x="3812" y="19086"/>
                </a:lnTo>
                <a:cubicBezTo>
                  <a:pt x="4073" y="19346"/>
                  <a:pt x="4419" y="19482"/>
                  <a:pt x="4767" y="19482"/>
                </a:cubicBezTo>
                <a:cubicBezTo>
                  <a:pt x="5026" y="19482"/>
                  <a:pt x="5287" y="19406"/>
                  <a:pt x="5516" y="19254"/>
                </a:cubicBezTo>
                <a:lnTo>
                  <a:pt x="7273" y="18083"/>
                </a:lnTo>
                <a:cubicBezTo>
                  <a:pt x="7554" y="18220"/>
                  <a:pt x="7843" y="18341"/>
                  <a:pt x="8143" y="18445"/>
                </a:cubicBezTo>
                <a:lnTo>
                  <a:pt x="8557" y="20514"/>
                </a:lnTo>
                <a:cubicBezTo>
                  <a:pt x="8684" y="21146"/>
                  <a:pt x="9238" y="21599"/>
                  <a:pt x="9881" y="21599"/>
                </a:cubicBezTo>
                <a:lnTo>
                  <a:pt x="11717" y="21599"/>
                </a:lnTo>
                <a:cubicBezTo>
                  <a:pt x="12361" y="21599"/>
                  <a:pt x="12916" y="21146"/>
                  <a:pt x="13041" y="20514"/>
                </a:cubicBezTo>
                <a:lnTo>
                  <a:pt x="13456" y="18445"/>
                </a:lnTo>
                <a:cubicBezTo>
                  <a:pt x="13755" y="18341"/>
                  <a:pt x="14046" y="18219"/>
                  <a:pt x="14326" y="18083"/>
                </a:cubicBezTo>
                <a:lnTo>
                  <a:pt x="16084" y="19254"/>
                </a:lnTo>
                <a:cubicBezTo>
                  <a:pt x="16312" y="19406"/>
                  <a:pt x="16573" y="19482"/>
                  <a:pt x="16831" y="19482"/>
                </a:cubicBezTo>
                <a:cubicBezTo>
                  <a:pt x="17181" y="19482"/>
                  <a:pt x="17526" y="19346"/>
                  <a:pt x="17787" y="19086"/>
                </a:cubicBezTo>
                <a:lnTo>
                  <a:pt x="19085" y="17787"/>
                </a:lnTo>
                <a:cubicBezTo>
                  <a:pt x="19540" y="17332"/>
                  <a:pt x="19611" y="16619"/>
                  <a:pt x="19254" y="16083"/>
                </a:cubicBezTo>
                <a:lnTo>
                  <a:pt x="18082" y="14326"/>
                </a:lnTo>
                <a:cubicBezTo>
                  <a:pt x="18219" y="14045"/>
                  <a:pt x="18341" y="13755"/>
                  <a:pt x="18445" y="13456"/>
                </a:cubicBezTo>
                <a:lnTo>
                  <a:pt x="20513" y="13042"/>
                </a:lnTo>
                <a:cubicBezTo>
                  <a:pt x="21145" y="12916"/>
                  <a:pt x="21599" y="12361"/>
                  <a:pt x="21599" y="11718"/>
                </a:cubicBezTo>
                <a:lnTo>
                  <a:pt x="21599" y="9882"/>
                </a:lnTo>
                <a:cubicBezTo>
                  <a:pt x="21599" y="9238"/>
                  <a:pt x="21145" y="8684"/>
                  <a:pt x="20513" y="855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97366" y="2351715"/>
            <a:ext cx="251887" cy="241158"/>
          </a:xfrm>
          <a:custGeom>
            <a:rect l="l" t="t" r="r" b="b"/>
            <a:pathLst>
              <a:path w="21600" h="21600">
                <a:moveTo>
                  <a:pt x="10800" y="20250"/>
                </a:moveTo>
                <a:cubicBezTo>
                  <a:pt x="5580" y="20250"/>
                  <a:pt x="1350" y="16017"/>
                  <a:pt x="1350" y="10800"/>
                </a:cubicBezTo>
                <a:cubicBezTo>
                  <a:pt x="1350" y="5582"/>
                  <a:pt x="5580" y="1349"/>
                  <a:pt x="10800" y="1349"/>
                </a:cubicBezTo>
                <a:cubicBezTo>
                  <a:pt x="16016" y="1349"/>
                  <a:pt x="20250" y="5582"/>
                  <a:pt x="20250" y="10800"/>
                </a:cubicBezTo>
                <a:cubicBezTo>
                  <a:pt x="20250" y="16017"/>
                  <a:pt x="16016" y="20250"/>
                  <a:pt x="10800" y="20250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3"/>
                  <a:pt x="4836" y="21600"/>
                  <a:pt x="10800" y="21600"/>
                </a:cubicBezTo>
                <a:cubicBezTo>
                  <a:pt x="16763" y="21600"/>
                  <a:pt x="21599" y="16763"/>
                  <a:pt x="21599" y="10800"/>
                </a:cubicBezTo>
                <a:cubicBezTo>
                  <a:pt x="21599" y="4836"/>
                  <a:pt x="16763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050524" y="2403531"/>
            <a:ext cx="144597" cy="138501"/>
          </a:xfrm>
          <a:custGeom>
            <a:rect l="l" t="t" r="r" b="b"/>
            <a:pathLst>
              <a:path w="21600" h="21600">
                <a:moveTo>
                  <a:pt x="10800" y="18900"/>
                </a:moveTo>
                <a:cubicBezTo>
                  <a:pt x="6328" y="18900"/>
                  <a:pt x="2699" y="15271"/>
                  <a:pt x="2699" y="10800"/>
                </a:cubicBezTo>
                <a:cubicBezTo>
                  <a:pt x="2699" y="6329"/>
                  <a:pt x="6328" y="2700"/>
                  <a:pt x="10800" y="2700"/>
                </a:cubicBezTo>
                <a:cubicBezTo>
                  <a:pt x="15271" y="2700"/>
                  <a:pt x="18899" y="6329"/>
                  <a:pt x="18899" y="10800"/>
                </a:cubicBezTo>
                <a:cubicBezTo>
                  <a:pt x="18899" y="15271"/>
                  <a:pt x="15271" y="18900"/>
                  <a:pt x="10800" y="18900"/>
                </a:cubicBezTo>
                <a:moveTo>
                  <a:pt x="10800" y="0"/>
                </a:moveTo>
                <a:cubicBezTo>
                  <a:pt x="4830" y="0"/>
                  <a:pt x="0" y="4833"/>
                  <a:pt x="0" y="10800"/>
                </a:cubicBezTo>
                <a:cubicBezTo>
                  <a:pt x="0" y="16766"/>
                  <a:pt x="4830" y="21599"/>
                  <a:pt x="10800" y="21599"/>
                </a:cubicBezTo>
                <a:cubicBezTo>
                  <a:pt x="16764" y="21599"/>
                  <a:pt x="21600" y="16766"/>
                  <a:pt x="21600" y="10800"/>
                </a:cubicBezTo>
                <a:cubicBezTo>
                  <a:pt x="21600" y="4833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877641" y="4747565"/>
            <a:ext cx="490362" cy="514624"/>
          </a:xfrm>
          <a:custGeom>
            <a:rect l="l" t="t" r="r" b="b"/>
            <a:pathLst>
              <a:path w="21600" h="21600">
                <a:moveTo>
                  <a:pt x="13499" y="14850"/>
                </a:moveTo>
                <a:cubicBezTo>
                  <a:pt x="9772" y="14850"/>
                  <a:pt x="6749" y="11827"/>
                  <a:pt x="6749" y="8100"/>
                </a:cubicBezTo>
                <a:cubicBezTo>
                  <a:pt x="6749" y="4372"/>
                  <a:pt x="9772" y="1350"/>
                  <a:pt x="13499" y="1350"/>
                </a:cubicBezTo>
                <a:cubicBezTo>
                  <a:pt x="17227" y="1350"/>
                  <a:pt x="20249" y="4372"/>
                  <a:pt x="20249" y="8100"/>
                </a:cubicBezTo>
                <a:cubicBezTo>
                  <a:pt x="20249" y="11827"/>
                  <a:pt x="17227" y="14850"/>
                  <a:pt x="13499" y="14850"/>
                </a:cubicBezTo>
                <a:moveTo>
                  <a:pt x="3236" y="20042"/>
                </a:moveTo>
                <a:cubicBezTo>
                  <a:pt x="3019" y="20266"/>
                  <a:pt x="2718" y="20408"/>
                  <a:pt x="2382" y="20408"/>
                </a:cubicBezTo>
                <a:cubicBezTo>
                  <a:pt x="1724" y="20408"/>
                  <a:pt x="1191" y="19875"/>
                  <a:pt x="1191" y="19218"/>
                </a:cubicBezTo>
                <a:cubicBezTo>
                  <a:pt x="1191" y="18881"/>
                  <a:pt x="1332" y="18580"/>
                  <a:pt x="1557" y="18363"/>
                </a:cubicBezTo>
                <a:lnTo>
                  <a:pt x="1551" y="18358"/>
                </a:lnTo>
                <a:lnTo>
                  <a:pt x="6996" y="12913"/>
                </a:lnTo>
                <a:cubicBezTo>
                  <a:pt x="7472" y="13555"/>
                  <a:pt x="8039" y="14122"/>
                  <a:pt x="8680" y="14599"/>
                </a:cubicBezTo>
                <a:cubicBezTo>
                  <a:pt x="8680" y="14599"/>
                  <a:pt x="3236" y="20042"/>
                  <a:pt x="3236" y="20042"/>
                </a:cubicBezTo>
                <a:close/>
                <a:moveTo>
                  <a:pt x="13499" y="0"/>
                </a:moveTo>
                <a:cubicBezTo>
                  <a:pt x="9026" y="0"/>
                  <a:pt x="5399" y="3626"/>
                  <a:pt x="5399" y="8100"/>
                </a:cubicBezTo>
                <a:cubicBezTo>
                  <a:pt x="5399" y="9467"/>
                  <a:pt x="5742" y="10754"/>
                  <a:pt x="6341" y="11884"/>
                </a:cubicBezTo>
                <a:lnTo>
                  <a:pt x="709" y="17515"/>
                </a:lnTo>
                <a:lnTo>
                  <a:pt x="713" y="17520"/>
                </a:lnTo>
                <a:cubicBezTo>
                  <a:pt x="274" y="17953"/>
                  <a:pt x="0" y="18552"/>
                  <a:pt x="0" y="19218"/>
                </a:cubicBezTo>
                <a:cubicBezTo>
                  <a:pt x="0" y="20533"/>
                  <a:pt x="1066" y="21599"/>
                  <a:pt x="2382" y="21599"/>
                </a:cubicBezTo>
                <a:cubicBezTo>
                  <a:pt x="3047" y="21599"/>
                  <a:pt x="3647" y="21326"/>
                  <a:pt x="4079" y="20885"/>
                </a:cubicBezTo>
                <a:lnTo>
                  <a:pt x="4078" y="20884"/>
                </a:lnTo>
                <a:lnTo>
                  <a:pt x="9708" y="15255"/>
                </a:lnTo>
                <a:cubicBezTo>
                  <a:pt x="10839" y="15856"/>
                  <a:pt x="12128" y="16200"/>
                  <a:pt x="13499" y="16200"/>
                </a:cubicBezTo>
                <a:cubicBezTo>
                  <a:pt x="17973" y="16200"/>
                  <a:pt x="21600" y="12573"/>
                  <a:pt x="21600" y="8100"/>
                </a:cubicBezTo>
                <a:cubicBezTo>
                  <a:pt x="21600" y="3626"/>
                  <a:pt x="17973" y="0"/>
                  <a:pt x="13499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076371" y="4827666"/>
            <a:ext cx="115580" cy="120457"/>
          </a:xfrm>
          <a:custGeom>
            <a:rect l="l" t="t" r="r" b="b"/>
            <a:pathLst>
              <a:path w="21600" h="21600">
                <a:moveTo>
                  <a:pt x="20160" y="0"/>
                </a:moveTo>
                <a:cubicBezTo>
                  <a:pt x="9025" y="0"/>
                  <a:pt x="0" y="9025"/>
                  <a:pt x="0" y="20160"/>
                </a:cubicBezTo>
                <a:cubicBezTo>
                  <a:pt x="0" y="20954"/>
                  <a:pt x="644" y="21600"/>
                  <a:pt x="1440" y="21600"/>
                </a:cubicBezTo>
                <a:cubicBezTo>
                  <a:pt x="2235" y="21600"/>
                  <a:pt x="2880" y="20954"/>
                  <a:pt x="2880" y="20160"/>
                </a:cubicBezTo>
                <a:cubicBezTo>
                  <a:pt x="2880" y="10618"/>
                  <a:pt x="10617" y="2880"/>
                  <a:pt x="20160" y="2880"/>
                </a:cubicBezTo>
                <a:cubicBezTo>
                  <a:pt x="20955" y="2880"/>
                  <a:pt x="21599" y="2234"/>
                  <a:pt x="21599" y="1440"/>
                </a:cubicBezTo>
                <a:cubicBezTo>
                  <a:pt x="21599" y="645"/>
                  <a:pt x="20955" y="0"/>
                  <a:pt x="2016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心理健康教育的作用与意义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生命教育与心理辅导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引导学生认识生命、珍惜生命、尊重生命和热爱生命，提高生存技能和生命质量。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包括生命起源、生长发育、死亡教育、安全防范、健康生活方式等。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148379" y="3456810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26285" y="323471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04193" y="3012624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482100" y="279053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260006" y="2568437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37913" y="2346344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15819" y="2124251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593727" y="190215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71633" y="1680064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149540" y="1457971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927447" y="123587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生命教育的目标与内容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个体辅导、团体辅导、家庭辅导等。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倾听、共情、积极关注、反馈等。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心理辅导的方法与技巧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https://d.book118.com/447023004156006046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2024-09-22T04:17:58.251</cp:lastPrinted>
  <dcterms:created xsi:type="dcterms:W3CDTF">2024-09-21T20:17:58Z</dcterms:created>
  <dcterms:modified xsi:type="dcterms:W3CDTF">2024-09-21T20:18:00Z</dcterms:modified>
</cp:coreProperties>
</file>