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7B4EE-1451-4AC5-B6E4-FA9D8F685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5510FE-F535-49E6-80D3-2700B0164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945D6-6883-46F3-A802-ECF5EB3F1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743F29-DA69-45B1-BABE-D592245EF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687384-76FE-4668-9F58-DBF7632B7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83443D-D9D7-4A47-AE4C-403386E78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E40CF4-DA69-42BE-BA5E-C0F962B9A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FBD1A1-C5E1-43CB-A406-4F6443A5D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B76A6D-1D31-4C1F-AFA1-D579DEAA8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EFFF4C-C45D-4096-B5B0-C87AF7E15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3842D7-1BD2-499E-83CC-1C571E491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2303606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设计思维与图形创意标准版资料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设计思维概述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设计思维与图形创意关系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设计思维在图形创意中应用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图形创意在设计思维中实践案例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设计思维与图形创意未来发展趋势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设计思维概述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设计思维是一种以人为本、目标导向的思维方式，通过整合创新、技术、商业和用户需求等多方面因素，寻求问题的创新解决方案。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强调用户中心、跨界整合、快速迭代、可视化呈现和团队协作等。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设计思维定义与特点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设计思维重要性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推动创新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设计思维鼓励人们挑战传统观念，探索新的可能性，从而推动产品和服务的创新。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提高用户体验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通过深入了解用户需求和行为，设计思维可以帮助企业提供更加符合用户需求的产品和服务，提高用户体验。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在激烈的市场竞争中，具备设计思维的企业能够更快地响应市场变化，推出更具吸引力的产品和服务，从而增强竞争优势。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10" b="1001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服务设计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组织变革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设计思维应用领域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从用户需求出发，设计出更加符合市场需求的产品。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运用设计思维打造独特的品牌形象，增强品牌认知度和美誉度。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通过优化服务流程、提高服务质量等方式，提升用户体验。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借助设计思维推动企业内部组织变革，提高组织效率和创新能力。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图形创意基础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图形创意是一种通过视觉形象传达信息、表达情感和观念的艺术形式，它涉及对形状、色彩、空间等视觉元素的组合与运用，以创造独特、富有感染力的视觉形象。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图形创意在视觉传达设计中具有重要的作用，它能够吸引观众的注意力，传递信息，表达情感和观念，增强视觉冲击力，提升品牌形象和认知度。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图形创意概念及作用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具象表现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具象表现是通过对自然和生活中的具体形象进行提炼、概括和简化，创造出具有象征性和普遍意义的图形形象。这种手法能够直观地表达主题和概念，易于理解和记忆。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抽象表现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抽象表现是运用点、线、面等抽象元素进行组合和变化，创造出富有动感和韵律感的图形形象。这种手法能够表达复杂的情感和观念，引发观众的联想和思考。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意象表现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意象表现是通过将不同时空的物象进行组合和重构，创造出超越现实的图形形象。这种手法能够表达梦幻、超现实的主题和概念，增强视觉冲击力。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图形创意表现手法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307" r="2430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图形创意应具有独特性和新颖性，能够突破常规的思维方式和表现形式，给观众带来全新的视觉体验。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图形创意应能够准确、清晰地传达信息、表达情感和观念，使观众能够快速理解并产生共鸣。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传达性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图形创意应符合审美规律和艺术法则，具有美的形式和内涵，能够给观众带来愉悦的审美体验。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审美性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图形创意应考虑到实际应用的需求和限制，如媒介、尺寸、制作工艺等，以确保其在实际应用中的可行性和效果。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实用性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图形创意评价标准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设计思维与图形创意关系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设计思维通过洞察用户需求、理解文化背景等方式，为图形创意提供灵感来源。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2" b="12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启发创意灵感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设计思维强调创新、探索未知，鼓励设计师尝试不同的图形表达方式和组合，拓展图形创意的空间。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拓展创意空间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2" b="12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设计思维注重用户体验和情感共鸣，要求图形创意不仅要美观，还要符合用户需求和文化背景，提升创意品质。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提升创意品质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设计思维对图形创意影响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图形创意是设计思维的重要输出形式，通过视觉元素将设计想法呈现出来，便于理解和评估。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视觉呈现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423" r="842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" b="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图形创意能够传达特定的情感和氛围，增强设计作品感染力和吸引力。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图形创意能够以直观、简洁的方式传递信息，提高信息传递效率和准确性。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图形创意在设计思维中作用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https://d.book118.com/447023036063006041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2024-09-14T04:38:04.551</cp:lastPrinted>
  <dcterms:created xsi:type="dcterms:W3CDTF">2024-09-13T20:38:04Z</dcterms:created>
  <dcterms:modified xsi:type="dcterms:W3CDTF">2024-09-13T20:38:06Z</dcterms:modified>
</cp:coreProperties>
</file>