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20DBF-6B4E-48DD-8CF0-33023CEA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BB833-AE5F-405D-A2CD-29AB67D4D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BB50E-EE74-45E5-BF2B-8E03D6FF3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F4FF4-5941-494C-A206-0CFEFFFE8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1BD07-609C-468D-BC81-4F2CCAE8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639B8-EE60-42DD-8CE4-0F187A7B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3948B-4CE6-402A-AE49-C01CC5E57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A522A-487A-4E2A-B174-5DC6995A0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30DBE-5025-4CDD-B415-2342F53F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DBB8F-FAA9-4233-981B-09847368B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089FA-BEBE-4BF8-A0C7-3DE4EDB9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316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椎管内胶质瘤护理查房PPT课件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椎管内胶质瘤概述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护理管理与培训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椎管内胶质瘤概述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椎管内胶质瘤是指生长在脊髓和脑脊液循环通路上的胶质瘤，是一种罕见的神经系统肿瘤。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根据肿瘤的发生部位和病理特点，椎管内胶质瘤可分为硬膜外、髓外硬膜下和髓内等多种类型。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7496" r="1749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椎管内胶质瘤的发病原因尚不完全清楚，可能与遗传、环境、辐射等多种因素有关。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椎管内胶质瘤的生长和扩散主要与肿瘤细胞的生物学特性、基因突变和细胞因子等有关。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椎管内胶质瘤的临床表现主要包括疼痛、感觉异常、运动障碍、大小便失禁等，具体症状取决于肿瘤的部位和大小。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椎管内胶质瘤的诊断主要依靠影像学检查和病理学诊断。影像学检查包括CT、MRI等，可以观察肿瘤的大小、形态和位置；病理学诊断需要通过手术或穿刺获取肿瘤组织进行组织学检查。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姓名、年龄、性别、体重、身高、出生日期等。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患者的情绪状态、心理需求和认知情况。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是否有高血压、糖尿病、心脏病等慢性疾病，以及家族遗传病史。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饮食、运动、睡眠等生活习惯。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症状观察与护理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观察患者疼痛的部位、性质、程度和持续时间，采取适当的止痛措施。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肢体活动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观察患者肢体活动情况，包括肌力、肌张力、关节活动度等，评估患者运动功能。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感觉障碍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观察患者是否有感觉障碍，如麻木、刺痛、感觉异常等，并采取相应的护理措施。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认知障碍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观察患者是否有认知障碍，如记忆力减退、注意力不集中等，并采取相应的护理措施。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保持患者呼吸道通畅，定期更换吸痰管和呼吸机管道，预防肺部感染。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关注患者的心理需求，提供心理支持和安慰，帮助患者树立战胜疾病的信心。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保持患者皮肤清洁干燥，定期更换床单和衣物，避免局部长期受压，预防褥疮发生。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预防深静脉血栓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鼓励患者进行适当的活动和锻炼，促进血液循环，预防深静脉血栓形成。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https://d.book118.com/447023160102006031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2024-09-03T18:40:05.526</cp:lastPrinted>
  <dcterms:created xsi:type="dcterms:W3CDTF">2024-09-03T10:40:05Z</dcterms:created>
  <dcterms:modified xsi:type="dcterms:W3CDTF">2024-09-03T10:40:07Z</dcterms:modified>
</cp:coreProperties>
</file>