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2872E-8F8B-490E-8B0A-568DF1FEA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F90B9-258D-4839-8D65-5BD6C7C72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10912-BCE7-413F-9558-00426DBAC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C64D2-751B-4A78-A136-AD4BF53AD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167FC7-D8A0-4AD1-AC85-64E67F579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DDB0A6-61C1-410E-9EA0-C1401BFB7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D1FDA3-F7E1-4071-AEB8-A10F89970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CA422-C80E-4FF7-9CA4-0443A7B1A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CE31D-7596-42C9-9E49-3CDAD3B54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C785F-F89E-4DE1-B488-23CEEFC19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45234-7CEA-4A90-BEF5-90FA2B5BE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26024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2023年年度店面工作总结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店面概述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2" r="127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本年度，我们的店面规模持续扩大，总面积增加了XX平方米，达到总面积XX平方米。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店面规模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我们优化了店面布局，合理规划了商品陈列区域，提升了顾客购物体验。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店面布局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店面规模与布局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本年度，我们加强了员工培训和人才引进，拥有了一支更加专业、高效的员工队伍。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我们优化了组织结构，明确了各部门职责，提高了团队协作效率。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员工队伍与组织结构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员工队伍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本年度，我们制定了以提升顾客满意度为核心的经营策略，加强了客户关系管理。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通过全体员工的努力，我们实现了年度经营目标，销售额和利润均实现了双位数的增长。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经营策略与目标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销售业绩分析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详细描述：2023年，店面销售业绩呈现稳步增长态势，销售额较去年增长了15%，创下了历史新高。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总体销售情况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各类商品在销售中占比均衡，其中电子产品占35%，家居用品占28%，服装占20%，食品占10%，其他占7%。多元化的发展使得店面能够满足更多消费者的需求。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各类商品销售占比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在销售渠道上，店面积极推进线上线下融合，线上销售额占比达到了20%。同时，店面也在积极开拓新的市场，如开展社区团购、与电商平台合作等。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销售渠道与市场拓展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总结词：策略调整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详细描述：在促销活动方面，店面根据市场需求和消费者反馈，不断调整促销策略，如推出限时抢购、满额减免等优惠活动。同时，通过数据分析对促销效果进行评估，不断优化促销方案。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促销活动与效果评估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客户服务与体验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通过定期的客户满意度调查，收集客户对店面服务、产品质量、环境等方面的反馈，了解客户的需求和期望，为改进提供依据。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采用问卷调查、电话访问、面对面沟通等多种方式，确保调查结果的全面性和准确性。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对收集到的数据进行整理和分析，识别出客户满意度较高的方面和需要改进的方面，制定相应的改进措施。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制定详细的售后服务政策，明确售后服务的内容、期限、流程等，确保客户在购买后能够得到及时、专业的服务支持。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主动与客户联系，了解产品的使用情况，提供必要的指导和帮助，确保客户能够充分利用产品，提高客户满意度。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跟进服务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定期对客户进行回访，了解产品的使用效果和客户的反馈，同时送上关怀和祝福，增强客户忠诚度。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回访与关怀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售后服务与跟进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https://d.book118.com/447026024151006051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2024-09-25T02:31:01.387</cp:lastPrinted>
  <dcterms:created xsi:type="dcterms:W3CDTF">2024-09-24T18:31:01Z</dcterms:created>
  <dcterms:modified xsi:type="dcterms:W3CDTF">2024-09-24T18:31:03Z</dcterms:modified>
</cp:coreProperties>
</file>