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8674668-C969-4E31-8812-887D461AA11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D4B5A-8D64-4AE5-8852-5A1A472C3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79B04-79E9-40C6-872E-D3E6F59BE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4C133-3A0F-4946-AF2C-8A7CECD38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CF6CC-9E6E-4046-815C-EF9BAA2AA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59319-97E1-4800-BCED-0E2EEC648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BF6F52-A7EB-4330-9D31-1E68082AD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C53C6A-255F-454C-9A11-1A96B3F79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726EE-F763-49ED-A143-0AD44EE0D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01A7F-A176-43F8-9CE3-5C8AC308C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FBD79-5284-4DA0-8281-03485CD73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7C558-6537-4DB4-8B76-8ADB012C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CF2FE9A-2EBC-4040-A09C-CA7F73D4BFB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1156AEE-73EE-4F24-8E7F-D28915D87A9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3203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常见事故的安全生产培训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事故发生的原因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常见事故案例分析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安全生产管理体系建设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安全生产监管与检查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安全生产绩效评价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事故发生的原因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事故的定义与分类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事故是指突发事件导致人员伤亡或财产损失的事件。事故可分为交通事故、工业事故、火灾等多种类型。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人为因素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缺乏操作经验或技能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人员操作不当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对安全规定漠视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忽视安全警示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心态不稳定影响注意力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心理疏忽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环境因素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如大雨、大雾等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恶劣的天气条件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缺乏安全设施或设备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不安全的工作环境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设备老化或缺乏维护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管理因素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缺乏有效的安全管理制度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管理体系不完善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缺乏专业的安全管理人员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安全管理人员不到位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未能及时发现潜在安全隐患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安全风险评估不准确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常见事故案例分析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驾驶员不遵守交通规则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交通事故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操作失误导致设备故障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火源未及时隔离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化学品储存不当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化学泄漏事故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预防事故的方法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预防事故是安全生产的核心任务。除了加强安全教育培训、建立健全的安全管理制度外，更要重视人的因素，提高员工的安全意识和自我保护能力。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安全培训的定义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安全培训是为员工提供相关安全知识和技能的教育活动，通过培训让员工了解工作中可能遇到的危险情况，并掌握相应的应对方法。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通过培训使员工认识到安全意识的重要性，自觉遵守安全规定。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有效的安全培训可以帮助预防事故的发生，减少意外伤害。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预防和减少事故发生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培训员工如何在紧急情况下迅速做出正确的决策和行动，保障自身和他人安全。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锻炼员工应急反应能力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安全培训的方式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通过网络平台进行安全培训，灵活方便，节省成本。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邀请专家进行内部讲座，传授安全知识，提升员工的安全意识。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内部讲座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模拟真实场景进行演练，让员工亲身体验危险环境，锻炼实际操作能力。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培训员工在发生紧急情况时，如何快速冷静的做出应急处理，保障人身和设备安全。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防范措施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介绍工作中常见的安全隐患及预防措施，帮助员工识别危险并提前采取措施防范。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详细解释在工作中应该遵守的安全操作规程，包括具体的操作步骤和注意事项。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安全培训对于企业和员工都至关重要。通过培训，可以有效提高员工的安全意识，预防事故的发生，保障生产和员工的安全。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常见事故案例分析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交通事故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交通事故是常见的安全问题，主要原因包括超速驾驶和酒驾等。为了预防交通事故的发生，大家需要严格遵守交通规则，并保持安全驾驶习惯。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工业事故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常见原因之一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常见原因之一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操作失误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火灾事故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常见原因之一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用火不慎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常见原因之一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电气故障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加强火灾防范意识、定期检查电路设备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坠落事故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加强自我保护能力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其他事故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溺水事故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通过以上的事故案例分析，我们深刻理解了事故发生的原因及预防措施。希望大家都能在日常生活和工作中注意安全，做好安全生产工作，避免事故发生。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安全生产管理体系建设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https://d.book118.com/447032033012006055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常见事故的安全生产培训</vt:lpstr>
      <vt:lpstr>目录</vt:lpstr>
      <vt:lpstr>第一章 事故发生的原因</vt:lpstr>
      <vt:lpstr> </vt:lpstr>
      <vt:lpstr>人为因素</vt:lpstr>
      <vt:lpstr>环境因素</vt:lpstr>
      <vt:lpstr>管理因素</vt:lpstr>
      <vt:lpstr>常见事故案例分析</vt:lpstr>
      <vt:lpstr>预防事故的方法</vt:lpstr>
      <vt:lpstr>第2章 安全培训的重要性</vt:lpstr>
      <vt:lpstr>安全培训的定义</vt:lpstr>
      <vt:lpstr>安全培训的目的</vt:lpstr>
      <vt:lpstr>安全培训的方式</vt:lpstr>
      <vt:lpstr>安全培训的内容</vt:lpstr>
      <vt:lpstr> </vt:lpstr>
      <vt:lpstr>第3章 常见事故案例分析</vt:lpstr>
      <vt:lpstr> </vt:lpstr>
      <vt:lpstr>工业事故</vt:lpstr>
      <vt:lpstr>火灾事故</vt:lpstr>
      <vt:lpstr>其他事故</vt:lpstr>
      <vt:lpstr>结尾</vt:lpstr>
      <vt:lpstr>第四章 安全生产管理体系建设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2024-09-29T14:59:46.528</cp:lastPrinted>
  <dcterms:created xsi:type="dcterms:W3CDTF">2024-09-29T06:59:46Z</dcterms:created>
  <dcterms:modified xsi:type="dcterms:W3CDTF">2024-09-29T06:59:48Z</dcterms:modified>
</cp:coreProperties>
</file>