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91143CC-E950-4548-A9E6-2EF781521DE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A31B83-ABB1-4B70-B619-F8DC66F86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330FC3-5015-449B-8F43-BA1D69617A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1BB9C8-4DC5-4168-BE56-4E9D77FD0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67E175-EEEB-43DB-BDCE-B8BD5CC0C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600881-F641-4C58-9FC7-E745D0E64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BD2AC1-B88A-41AB-BE7A-517ACC4C1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C86245-4241-41E9-8287-4922F6059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145616-D5E7-4DDF-BCC8-6E7A1B3A2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55ABDD-284C-4BF2-AA35-38C444CD0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CC0D04-001F-4B0E-B966-8B58ABBDB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F6992B-9EE6-42A2-9798-0081EDC6D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56E1C470-541B-469D-9048-0D03F20A1E43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547A743-68FD-4D8B-8370-C0D87EA0EA95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7033022015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培养自信与自尊拥有积极的自我意识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培养自信与自尊的重要性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培养积极的自我意识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培养自信与自尊的实践方法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潜力开发和自我实现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自我调适与情绪管理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培养自信与自尊的重要性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为什么自信和自尊对人的成长很关键？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自信是成功的基石，它让人敢于面对挑战，克服困难。自尊是健康人格的基础，能够让人更好地与他人相处，保持积极的心态。同时，自信和自尊会影响人际关系和情绪状态，对个人的发展起着至关重要的作用。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如何培养自信与自尊？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了解自己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接受自己的优点和缺点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奋斗目标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拥有目标和为之努力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积极态度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学会正面思考和自我肯定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克服自卑和自负的障碍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认清自我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辨别真实的自我与虚假的自我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自我认同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接纳自己，不以别人的眼光定义自己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自尊重要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坚持自我价值的认知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自尊高的人更容易拥有自信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自信来源于自尊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自信的提升有助于增强自尊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自信带来自尊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自尊和自信的平衡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相互依存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自尊与自信如何相互影响？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自尊和自信相辅相成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互相促进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自信与自尊的关联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动力与依靠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自信是行动的动力，自尊是心灵的依靠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相互影响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自信缺乏会影响自尊，自尊不足会削弱自信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持之以恒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培养自信和自尊需要持之以恒的努力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培养积极的自我意识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什么是积极的自我意识？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积极的自我意识是指意识到自己的价值和能力，培养积极的心态和态度，以及能够自我调节和处理情绪的能力。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培养正面态度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保持乐观心态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树立成功信念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学会反思总结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总结经验教训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改进自我表现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如何培养积极的自我意识？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关注情绪变化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认识自己的情绪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学会调节情绪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积极自我意识的好处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面对困难能更加坚强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增强心理韧性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积极向上的人格魅力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塑造积极形象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更有动力和目标感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提高效率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如何应对负面情绪和压力？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不要逃避或压抑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接受情绪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寻找适合自己的方式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释压方式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与信任的人分享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建立支持系统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培养积极的自我意识是一个持续的过程，需要不断地关注自己的内心世界，学会如何面对挑战和压力，最终逐渐塑造出一个积极、自信、有自尊的形象。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培养自信与自尊的实践方法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建立目标和追求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建立明确的目标和计划是培养自信与自尊的重要步骤。勇敢面对挑战和困难，通过努力实现目标来提升自信，不断挑战自己的极限，才能更好地成长和进步。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建立目标和追求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明确目标方向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设立明确的目标和计划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勇敢面对困难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勇敢面对挑战和困难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实现目标提升自信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通过努力实现目标来提升自信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培养技能和自我提升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学习进修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持续学习和进修，提升专业能力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社交拓展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参加社交活动，拓展人脉圈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培养兴趣爱好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培养艺术、运动等兴趣爱好，增加自我价值感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积极反思和总结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回顾成长经验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定期回顾自己的成长和经验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分析成功失败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分析成功和失败的原因，吸取经验教训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行为思维调整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不断调整自己的行为和思维模式，追求更好的自己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坚持和自律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良好习惯规律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培养良好的习惯和规律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健康生活方式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坚持健康的生活方式，保持身心健康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自我激励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善于自我激励，保持积极的动力和状态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https://d.book118.com/447033022015006054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136</Paragraphs>
  <Slides>21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培养自信与自尊拥有积极的自我意识</vt:lpstr>
      <vt:lpstr>目录</vt:lpstr>
      <vt:lpstr>第1章 培养自信与自尊的重要性</vt:lpstr>
      <vt:lpstr> </vt:lpstr>
      <vt:lpstr>如何培养自信与自尊？</vt:lpstr>
      <vt:lpstr>克服自卑和自负的障碍</vt:lpstr>
      <vt:lpstr>自尊与自信如何相互影响？</vt:lpstr>
      <vt:lpstr>自信与自尊的关联</vt:lpstr>
      <vt:lpstr>第2章 培养积极的自我意识</vt:lpstr>
      <vt:lpstr> </vt:lpstr>
      <vt:lpstr>如何培养积极的自我意识？</vt:lpstr>
      <vt:lpstr>积极自我意识的好处</vt:lpstr>
      <vt:lpstr>如何应对负面情绪和压力？</vt:lpstr>
      <vt:lpstr>总结</vt:lpstr>
      <vt:lpstr>第3章 培养自信与自尊的实践方法</vt:lpstr>
      <vt:lpstr> </vt:lpstr>
      <vt:lpstr>建立目标和追求</vt:lpstr>
      <vt:lpstr>培养技能和自我提升</vt:lpstr>
      <vt:lpstr>积极反思和总结</vt:lpstr>
      <vt:lpstr>坚持和自律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2024-09-28T05:49:35.424</cp:lastPrinted>
  <dcterms:created xsi:type="dcterms:W3CDTF">2024-09-27T21:49:35Z</dcterms:created>
  <dcterms:modified xsi:type="dcterms:W3CDTF">2024-09-27T21:49:37Z</dcterms:modified>
</cp:coreProperties>
</file>