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EBB13-A531-406E-A465-6572BFB5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DEF1A-CF80-4FE9-B746-0EB12ED1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E5158-A458-4FFC-9FE9-7DE4EC51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AC7E3-19BD-4B71-8530-EF962A85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B1B12-CBCE-4C38-8441-1A0E9936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12918-05EB-41D6-96F6-A3B6F13C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C961C-EC34-4DFF-B844-32ECDD4D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96AA8-A057-47CC-9CBA-43879448A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8CF1B-2AA6-4925-8FA6-A89DCB5D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30B5C-A80A-4B29-A05C-4E9D3D93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4E9F1-436D-4B13-BDD5-EABCC399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3050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志愿者个人工作总结志愿者工作总结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负责活动现场的秩序维护，确保活动顺利进行。完成情况：圆满完成，得到了主办方和参与者的好评。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00" b="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协助志愿者团队进行物资筹备，确保活动所需物资充足。完成情况：提前完成任务，保证了活动的正常进行。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6083" b="16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参与活动宣传，通过社交媒体平台进行活动推广。完成情况：积极推广，提高了活动的知名度和参与度。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成功组织了一场规模达100人的公益活动，得到了广泛的社会关注和好评。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在活动现场遇到突发状况时，迅速采取措施，有效避免了混乱和安全事故的发生。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通过创新的宣传方式，吸引了大量志愿者和参与者，提高了活动的参与度和影响力。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39500" r="39500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部分志愿者对活动流程不熟悉，导致现场秩序混乱。解决方案：提前进行培训，明确每个人的职责和任务，确保每个人都清楚自己的工作内容。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活动物资筹备过程中出现了一些短缺和延误。解决方案：及时与供应商沟通，调整物资分配计划，确保活动所需物资充足且及时送达。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宣传推广效果不佳，参与人数未达到预期目标。解决方案：创新宣传方式，如利用短视频平台进行推广，同时加强与媒体的合作关系，提高活动的知名度和影响力。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团队合作：能够很好地与团队成员协作，共同完成任务。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沟通交流：善于与人沟通，能够清晰地表达自己的观点和想法。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205" b="1220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我的优点与不足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6508" r="1650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责任心：对待工作认真负责，不推卸责任。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alphaModFix amt="70000"/>
          </a:blip>
          <a:srcRect l="12606" r="1260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>
            <a:alphaModFix amt="70000"/>
          </a:blip>
          <a:srcRect l="6088" r="608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我的优点与不足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005" r="1600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73" r="128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2330" r="1233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4860" r="1486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时间管理：有时候在时间规划上不够合理，导致任务进度受到影响。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情绪控制：在面对压力和困难时，情绪容易受到影响，需要加强情绪管理能力。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创新能力：在解决问题时，有时过于依赖传统方法，缺乏创新思维。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我的优点与不足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通过参与志愿者工作，我学会了如何更好地与人沟通交流，提高了自己的团队合作能力和解决问题的能力。同时，也让我更加了解自己的优点和不足，为未来的发展提供了方向。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在志愿者工作中，我逐渐认识到自己的责任和义务，学会了承担更多压力和挑战。同时，也让我更加关注社会问题，增强了自己的社会责任感。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成长与改变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在志愿者工作中，我深刻认识到团队合作的重要性，以及沟通交流的技巧和方法。同时，也让我反思自己的工作态度和思维方式，为未来的职业发展提供了有益的启示。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未来，我希望能够继续参与志愿者工作，为社会做出更多的贡献。同时，也希望能够加强自己的专业技能和知识储备，提高自己的综合素质和能力水平。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对工作的思考和展望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https://d.book118.com/447033050123006053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2024-09-27T13:24:19.934</cp:lastPrinted>
  <dcterms:created xsi:type="dcterms:W3CDTF">2024-09-27T05:24:19Z</dcterms:created>
  <dcterms:modified xsi:type="dcterms:W3CDTF">2024-09-27T05:24:21Z</dcterms:modified>
</cp:coreProperties>
</file>