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AFE62C-939D-4D41-9440-6EE522101A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843AF3-EA3C-4C7A-8C4E-9046F36903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8825F22-41F0-4A1E-952D-D0611A15B6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3F7997-D936-413A-BC39-8F4AECA3C5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6BCE8E-8B2E-436F-8A63-FAFA38A345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A3DA47-DE41-496A-B318-FDC2E15319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4B30FC-3C60-47B6-800D-FF019206FA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69E37A-90D1-4D74-BD0B-A8B1FC9135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E0A6C9-CC9D-46D5-A8BC-E75E6C7DBB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81D568-311C-4E98-816B-48F680DC3A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A3C470-EBCA-4D3F-8341-4E19413369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03311013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游戏文化与美学研究及游戏艺术设计</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游戏文化与美学的本质及内涵。
 游戏艺术设计对游戏文化与美学的影响。
 游戏中美学元素的应用与表现形式。
 游戏艺术设计在游戏文化与美学中的地位和作用。
 游戏文化与美学研究的意义和价值。
 游戏艺术设计对游戏文化与美学的影响因素。
 游戏文化与美学研究的现状与趋势。
 游戏艺术设计对游戏文化与美学研究的启示。</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游戏文化与美学的本质及内涵。</a:t>
            </a:r>
          </a:p>
        </p:txBody>
      </p:sp>
      <p:sp>
        <p:nvSpPr>
          <p:cNvPr id="3" name="Subtitle 2"/>
          <p:cNvSpPr>
            <a:spLocks noGrp="1"/>
          </p:cNvSpPr>
          <p:nvPr>
            <p:ph type="subTitle" idx="1"/>
          </p:nvPr>
        </p:nvSpPr>
        <p:spPr/>
        <p:txBody>
          <a:bodyPr/>
          <a:lstStyle/>
          <a:p>
            <a:r>
              <a:t>游戏文化与美学研究及游戏艺术设计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游戏文化与美学的本质及内涵。</a:t>
            </a:r>
          </a:p>
        </p:txBody>
      </p:sp>
      <p:sp>
        <p:nvSpPr>
          <p:cNvPr id="3" name="Text Placeholder 2"/>
          <p:cNvSpPr>
            <a:spLocks noGrp="1"/>
          </p:cNvSpPr>
          <p:nvPr>
            <p:ph type="body" idx="1"/>
          </p:nvPr>
        </p:nvSpPr>
        <p:spPr/>
        <p:txBody>
          <a:bodyPr/>
          <a:lstStyle/>
          <a:p>
            <a:r>
              <a:t>游戏文化与美学本质:</a:t>
            </a:r>
          </a:p>
        </p:txBody>
      </p:sp>
      <p:sp>
        <p:nvSpPr>
          <p:cNvPr id="4" name="Content Placeholder 3"/>
          <p:cNvSpPr>
            <a:spLocks noGrp="1"/>
          </p:cNvSpPr>
          <p:nvPr>
            <p:ph sz="half" idx="2"/>
          </p:nvPr>
        </p:nvSpPr>
        <p:spPr/>
        <p:txBody>
          <a:bodyPr/>
          <a:lstStyle/>
          <a:p>
            <a:r>
              <a:t>1. 游戏文化本质上是人类文化的一种互动形式，是一种娱乐活动，也是一种艺术形式，具有影响广泛、参与度高、互动性强等特点。</a:t>
            </a:r>
          </a:p>
          <a:p>
            <a:r>
              <a:t>2. 游戏美学是游戏文化的重要组成部分，与传统美学存在差异。游戏美学以游戏性为核心，突出交互性和动态性，强调玩家的参与和创造。</a:t>
            </a:r>
          </a:p>
          <a:p>
            <a:r>
              <a:t>3. 游戏美学是近年来兴起的新兴美学体系，有着广阔的发展前景。随着游戏不断拓展和创新，游戏美学也在不断丰富和完善。</a:t>
            </a:r>
          </a:p>
        </p:txBody>
      </p:sp>
      <p:sp>
        <p:nvSpPr>
          <p:cNvPr id="5" name="Text Placeholder 4"/>
          <p:cNvSpPr>
            <a:spLocks noGrp="1"/>
          </p:cNvSpPr>
          <p:nvPr>
            <p:ph type="body" idx="3"/>
          </p:nvPr>
        </p:nvSpPr>
        <p:spPr/>
        <p:txBody>
          <a:bodyPr/>
          <a:lstStyle/>
          <a:p>
            <a:r>
              <a:t>游戏文化与美学内涵:</a:t>
            </a:r>
          </a:p>
        </p:txBody>
      </p:sp>
      <p:sp>
        <p:nvSpPr>
          <p:cNvPr id="6" name="Content Placeholder 5"/>
          <p:cNvSpPr>
            <a:spLocks noGrp="1"/>
          </p:cNvSpPr>
          <p:nvPr>
            <p:ph sz="half" idx="4"/>
          </p:nvPr>
        </p:nvSpPr>
        <p:spPr/>
        <p:txBody>
          <a:bodyPr/>
          <a:lstStyle/>
          <a:p>
            <a:r>
              <a:t>1. 游戏文化与美学具有多重内涵，既包括对现实世界的反映，也包括对虚拟世界的创造。</a:t>
            </a:r>
          </a:p>
          <a:p>
            <a:r>
              <a:t>2. 游戏文化与美学与其他文化和艺术形式相互影响、相互促进。游戏美学同样可以对其他艺术形式产生影响，如电影、文学、音乐等。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游戏艺术设计对游戏文化与美学的影响。</a:t>
            </a:r>
          </a:p>
        </p:txBody>
      </p:sp>
      <p:sp>
        <p:nvSpPr>
          <p:cNvPr id="3" name="Subtitle 2"/>
          <p:cNvSpPr>
            <a:spLocks noGrp="1"/>
          </p:cNvSpPr>
          <p:nvPr>
            <p:ph type="subTitle" idx="1"/>
          </p:nvPr>
        </p:nvSpPr>
        <p:spPr/>
        <p:txBody>
          <a:bodyPr/>
          <a:lstStyle/>
          <a:p>
            <a:r>
              <a:t>游戏文化与美学研究及游戏艺术设计</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游戏艺术设计对游戏文化与美学的影响。</a:t>
            </a:r>
          </a:p>
        </p:txBody>
      </p:sp>
      <p:sp>
        <p:nvSpPr>
          <p:cNvPr id="3" name="Text Placeholder 2"/>
          <p:cNvSpPr>
            <a:spLocks noGrp="1"/>
          </p:cNvSpPr>
          <p:nvPr>
            <p:ph type="body" idx="1"/>
          </p:nvPr>
        </p:nvSpPr>
        <p:spPr/>
        <p:txBody>
          <a:bodyPr/>
          <a:lstStyle/>
          <a:p>
            <a:r>
              <a:t>游戏艺术设计对游戏文化与美学的影响</a:t>
            </a:r>
          </a:p>
        </p:txBody>
      </p:sp>
      <p:sp>
        <p:nvSpPr>
          <p:cNvPr id="4" name="Content Placeholder 3"/>
          <p:cNvSpPr>
            <a:spLocks noGrp="1"/>
          </p:cNvSpPr>
          <p:nvPr>
            <p:ph sz="half" idx="2"/>
          </p:nvPr>
        </p:nvSpPr>
        <p:spPr/>
        <p:txBody>
          <a:bodyPr/>
          <a:lstStyle/>
          <a:p>
            <a:r>
              <a:t>1. 增强了游戏的沉浸感和体验感。游戏艺术设计通过视觉、听觉等感官刺激，营造身临其境的游戏氛围，让玩家在游戏中获得沉浸式体验。</a:t>
            </a:r>
          </a:p>
          <a:p>
            <a:r>
              <a:t>2. 丰富了游戏的内容和玩法。游戏艺术设计为游戏提供了丰富的场景、角色、道具等元素，扩展了游戏的玩法，让玩家在游戏中获得更多的乐趣。</a:t>
            </a:r>
          </a:p>
          <a:p>
            <a:r>
              <a:t>3. 提升了游戏的文化价值。游戏艺术设计通过塑造独特的游戏世界观和文化背景，赋予游戏更深层次的意义和价值，提升了游戏的文化内涵。</a:t>
            </a:r>
          </a:p>
        </p:txBody>
      </p:sp>
      <p:sp>
        <p:nvSpPr>
          <p:cNvPr id="5" name="Text Placeholder 4"/>
          <p:cNvSpPr>
            <a:spLocks noGrp="1"/>
          </p:cNvSpPr>
          <p:nvPr>
            <p:ph type="body" idx="3"/>
          </p:nvPr>
        </p:nvSpPr>
        <p:spPr/>
        <p:txBody>
          <a:bodyPr/>
          <a:lstStyle/>
          <a:p>
            <a:r>
              <a:t>游戏艺术设计对游戏产业的影响</a:t>
            </a:r>
          </a:p>
        </p:txBody>
      </p:sp>
      <p:sp>
        <p:nvSpPr>
          <p:cNvPr id="6" name="Content Placeholder 5"/>
          <p:cNvSpPr>
            <a:spLocks noGrp="1"/>
          </p:cNvSpPr>
          <p:nvPr>
            <p:ph sz="half" idx="4"/>
          </p:nvPr>
        </p:nvSpPr>
        <p:spPr/>
        <p:txBody>
          <a:bodyPr/>
          <a:lstStyle/>
          <a:p>
            <a:r>
              <a:t>1. 吸引了更多的玩家。游戏艺术设计可以通过其精美的画面和丰富的玩法，吸引更多的玩家参与游戏，从而扩大游戏市场的规模。</a:t>
            </a:r>
          </a:p>
          <a:p>
            <a:r>
              <a:t>2. 提升了游戏的竞争力。游戏艺术设计可以通过其独特的风格和特色，让游戏在竞争激烈的市场中脱颖而出，从而提高游戏的竞争力。</a:t>
            </a:r>
          </a:p>
          <a:p>
            <a:r>
              <a:t>3. 推动了游戏产业的发展。游戏艺术设计通过其不断创新和进步，带动了游戏产业的整体发展，推动了游戏产业成为一个重要的经济产业。</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游戏中美学元素的应用与表现形式。</a:t>
            </a:r>
          </a:p>
        </p:txBody>
      </p:sp>
      <p:sp>
        <p:nvSpPr>
          <p:cNvPr id="3" name="Subtitle 2"/>
          <p:cNvSpPr>
            <a:spLocks noGrp="1"/>
          </p:cNvSpPr>
          <p:nvPr>
            <p:ph type="subTitle" idx="1"/>
          </p:nvPr>
        </p:nvSpPr>
        <p:spPr/>
        <p:txBody>
          <a:bodyPr/>
          <a:lstStyle/>
          <a:p>
            <a:r>
              <a:t>游戏文化与美学研究及游戏艺术设计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游戏中美学元素的应用与表现形式。</a:t>
            </a:r>
          </a:p>
        </p:txBody>
      </p:sp>
      <p:sp>
        <p:nvSpPr>
          <p:cNvPr id="3" name="Content Placeholder 2"/>
          <p:cNvSpPr>
            <a:spLocks noGrp="1"/>
          </p:cNvSpPr>
          <p:nvPr>
            <p:ph sz="half" idx="2"/>
          </p:nvPr>
        </p:nvSpPr>
        <p:spPr/>
        <p:txBody>
          <a:bodyPr/>
          <a:lstStyle/>
          <a:p>
            <a:r>
              <a:t>1. 游戏中象征性艺术表现形式是指，创造一种具有象征意义的视觉、听觉、触觉等元素，将游戏的内涵和价值观传达给玩家。</a:t>
            </a:r>
          </a:p>
          <a:p>
            <a:r>
              <a:t>2. 游戏中常用的象征性艺术表现形式包括隐喻、象征和寓言等。</a:t>
            </a:r>
          </a:p>
          <a:p>
            <a:r>
              <a:t>3. 比如，在《塞尔达传说：旷野之息》中，海拉尔的广阔世界充满了象征性的元素，如，海拉尔城象征着秩序和文明，而卡卡利科村象征着自然与和平。</a:t>
            </a:r>
          </a:p>
        </p:txBody>
      </p:sp>
      <p:sp>
        <p:nvSpPr>
          <p:cNvPr id="4" name="Text Placeholder 3"/>
          <p:cNvSpPr>
            <a:spLocks noGrp="1"/>
          </p:cNvSpPr>
          <p:nvPr>
            <p:ph type="body" idx="3"/>
          </p:nvPr>
        </p:nvSpPr>
        <p:spPr/>
        <p:txBody>
          <a:bodyPr/>
          <a:lstStyle/>
          <a:p>
            <a:r>
              <a:t>建筑与环境艺术表现形式</a:t>
            </a:r>
          </a:p>
        </p:txBody>
      </p:sp>
      <p:sp>
        <p:nvSpPr>
          <p:cNvPr id="5" name="Content Placeholder 4"/>
          <p:cNvSpPr>
            <a:spLocks noGrp="1"/>
          </p:cNvSpPr>
          <p:nvPr>
            <p:ph sz="half" idx="4"/>
          </p:nvPr>
        </p:nvSpPr>
        <p:spPr/>
        <p:txBody>
          <a:bodyPr/>
          <a:lstStyle/>
          <a:p>
            <a:r>
              <a:t>1. 游戏中的建筑与环境艺术表现形式是指，利用游戏中的建筑、场景和地形等元素，来构建一个具有美学价值和功能性的游戏世界。</a:t>
            </a:r>
          </a:p>
          <a:p>
            <a:r>
              <a:t>2. 游戏中常见的建筑与环境艺术表现形式，包括建筑风格、场景设计、地形设计等。</a:t>
            </a:r>
          </a:p>
          <a:p>
            <a:r>
              <a:t>3. 比如，在《古墓丽影：崛起》中，劳拉探险的秘鲁丛林、西伯利亚雪山和叙利亚沙漠等场景，都采用了不同的建筑风格和地形设计，来营造出独特的视觉效果和游戏氛围。</a:t>
            </a:r>
          </a:p>
        </p:txBody>
      </p:sp>
      <p:sp>
        <p:nvSpPr>
          <p:cNvPr id="6" name="Text Placeholder 5"/>
          <p:cNvSpPr>
            <a:spLocks noGrp="1"/>
          </p:cNvSpPr>
          <p:nvPr>
            <p:ph type="body" idx="1"/>
          </p:nvPr>
        </p:nvSpPr>
        <p:spPr/>
        <p:txBody>
          <a:bodyPr/>
          <a:lstStyle/>
          <a:p>
            <a:r>
              <a:t>象征性艺术表现形式</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游戏中美学元素的应用与表现形式。</a:t>
            </a:r>
          </a:p>
        </p:txBody>
      </p:sp>
      <p:sp>
        <p:nvSpPr>
          <p:cNvPr id="3" name="Text Placeholder 2"/>
          <p:cNvSpPr>
            <a:spLocks noGrp="1"/>
          </p:cNvSpPr>
          <p:nvPr>
            <p:ph type="body" idx="1"/>
          </p:nvPr>
        </p:nvSpPr>
        <p:spPr/>
        <p:txBody>
          <a:bodyPr/>
          <a:lstStyle/>
          <a:p>
            <a:r>
              <a:t>角色设计与形象表现形式</a:t>
            </a:r>
          </a:p>
        </p:txBody>
      </p:sp>
      <p:sp>
        <p:nvSpPr>
          <p:cNvPr id="4" name="Content Placeholder 3"/>
          <p:cNvSpPr>
            <a:spLocks noGrp="1"/>
          </p:cNvSpPr>
          <p:nvPr>
            <p:ph sz="half" idx="2"/>
          </p:nvPr>
        </p:nvSpPr>
        <p:spPr/>
        <p:txBody>
          <a:bodyPr/>
          <a:lstStyle/>
          <a:p>
            <a:r>
              <a:t>1. 游戏中的角色设计与形象表现形式是指，创建和塑造游戏中的角色，赋予他们独特的性格、外观和动作，并将其融入游戏世界中。</a:t>
            </a:r>
          </a:p>
          <a:p>
            <a:r>
              <a:t>2. 游戏中常见的角色设计与形象表现形式，包括角色建模、动画设计、动作捕捉等。</a:t>
            </a:r>
          </a:p>
          <a:p>
            <a:r>
              <a:t>3. 比如，在《英雄联盟》中，每个英雄都有着独特的角色设计和形象表现，如，盖伦的粗犷豪迈、亚索的飘逸灵动等，这些角色设计不仅具有美学价值，也增强了玩家的代入感。</a:t>
            </a:r>
          </a:p>
        </p:txBody>
      </p:sp>
      <p:sp>
        <p:nvSpPr>
          <p:cNvPr id="5" name="Text Placeholder 4"/>
          <p:cNvSpPr>
            <a:spLocks noGrp="1"/>
          </p:cNvSpPr>
          <p:nvPr>
            <p:ph type="body" idx="3"/>
          </p:nvPr>
        </p:nvSpPr>
        <p:spPr/>
        <p:txBody>
          <a:bodyPr/>
          <a:lstStyle/>
          <a:p>
            <a:r>
              <a:t>音乐与音效表现形式</a:t>
            </a:r>
          </a:p>
        </p:txBody>
      </p:sp>
      <p:sp>
        <p:nvSpPr>
          <p:cNvPr id="6" name="Content Placeholder 5"/>
          <p:cNvSpPr>
            <a:spLocks noGrp="1"/>
          </p:cNvSpPr>
          <p:nvPr>
            <p:ph sz="half" idx="4"/>
          </p:nvPr>
        </p:nvSpPr>
        <p:spPr/>
        <p:txBody>
          <a:bodyPr/>
          <a:lstStyle/>
          <a:p>
            <a:r>
              <a:t>1. 游戏中的音乐与音效表现形式是指，利用音乐和音效来营造游戏氛围、烘托游戏情绪并增强玩家的沉浸感。</a:t>
            </a:r>
          </a:p>
          <a:p>
            <a:r>
              <a:t>2. 游戏中常见的音乐与音效表现形式，包括背景音乐、音效设计、配音等。</a:t>
            </a:r>
          </a:p>
          <a:p>
            <a:r>
              <a:t>3. 比如，在《塞尔达传说：旷野之息》中，优美的背景音乐与逼真的音效，为玩家营造了身临其境的游戏体验，增强了游戏的沉浸感。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游戏中美学元素的应用与表现形式。</a:t>
            </a:r>
          </a:p>
        </p:txBody>
      </p:sp>
      <p:sp>
        <p:nvSpPr>
          <p:cNvPr id="3" name="Text Placeholder 2"/>
          <p:cNvSpPr>
            <a:spLocks noGrp="1"/>
          </p:cNvSpPr>
          <p:nvPr>
            <p:ph type="body" idx="1"/>
          </p:nvPr>
        </p:nvSpPr>
        <p:spPr/>
        <p:txBody>
          <a:bodyPr/>
          <a:lstStyle/>
          <a:p>
            <a:r>
              <a:t>叙事与剧情表现形式</a:t>
            </a:r>
          </a:p>
        </p:txBody>
      </p:sp>
      <p:sp>
        <p:nvSpPr>
          <p:cNvPr id="4" name="Content Placeholder 3"/>
          <p:cNvSpPr>
            <a:spLocks noGrp="1"/>
          </p:cNvSpPr>
          <p:nvPr>
            <p:ph sz="half" idx="2"/>
          </p:nvPr>
        </p:nvSpPr>
        <p:spPr/>
        <p:txBody>
          <a:bodyPr/>
          <a:lstStyle/>
          <a:p>
            <a:r>
              <a:t>1. 游戏中的叙事与剧情表现形式是指，通过游戏中的故事、人物和事件来展开故事情节，并传递游戏内涵和价值观。</a:t>
            </a:r>
          </a:p>
          <a:p>
            <a:r>
              <a:t>2. 游戏中常见的叙事与剧情表现形式，包括过场动画、对话系统、支线任务等。</a:t>
            </a:r>
          </a:p>
          <a:p>
            <a:r>
              <a:t>3. 比如，在《巫师3：狂猎》中，玩家可以自由探索游戏世界，并通过完成任务和对话选择来推进剧情，从而体验到一个波澜壮阔、跌宕起伏的故事。</a:t>
            </a:r>
          </a:p>
        </p:txBody>
      </p:sp>
      <p:sp>
        <p:nvSpPr>
          <p:cNvPr id="5" name="Text Placeholder 4"/>
          <p:cNvSpPr>
            <a:spLocks noGrp="1"/>
          </p:cNvSpPr>
          <p:nvPr>
            <p:ph type="body" idx="3"/>
          </p:nvPr>
        </p:nvSpPr>
        <p:spPr/>
        <p:txBody>
          <a:bodyPr/>
          <a:lstStyle/>
          <a:p>
            <a:r>
              <a:t>交互式体验与游戏性表现形式</a:t>
            </a:r>
          </a:p>
        </p:txBody>
      </p:sp>
      <p:sp>
        <p:nvSpPr>
          <p:cNvPr id="6" name="Content Placeholder 5"/>
          <p:cNvSpPr>
            <a:spLocks noGrp="1"/>
          </p:cNvSpPr>
          <p:nvPr>
            <p:ph sz="half" idx="4"/>
          </p:nvPr>
        </p:nvSpPr>
        <p:spPr/>
        <p:txBody>
          <a:bodyPr/>
          <a:lstStyle/>
          <a:p>
            <a:r>
              <a:t>1. 游戏中的交互式体验与游戏性表现形式是指，通过游戏中的各种交互机制和设计，来创造一种具有挑战性和趣味性的游戏体验。</a:t>
            </a:r>
          </a:p>
          <a:p>
            <a:r>
              <a:t>2. 游戏中常见的交互式体验与游戏性表现形式，包括操作方式、关卡设计、谜题设计等。</a:t>
            </a:r>
          </a:p>
          <a:p>
            <a:r>
              <a:t>3. 比如，在《超级马里奥兄弟》中，玩家通过控制马里奥的角色，在不同的关卡中跳跃、奔跑和收集道具，来完成游戏任务，从而体验到游戏的挑战性和趣味性。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游戏艺术设计在游戏文化与美学中的地位和作用。</a:t>
            </a:r>
          </a:p>
        </p:txBody>
      </p:sp>
      <p:sp>
        <p:nvSpPr>
          <p:cNvPr id="3" name="Subtitle 2"/>
          <p:cNvSpPr>
            <a:spLocks noGrp="1"/>
          </p:cNvSpPr>
          <p:nvPr>
            <p:ph type="subTitle" idx="1"/>
          </p:nvPr>
        </p:nvSpPr>
        <p:spPr/>
        <p:txBody>
          <a:bodyPr/>
          <a:lstStyle/>
          <a:p>
            <a:r>
              <a:t>游戏文化与美学研究及游戏艺术设计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游戏艺术设计在游戏文化与美学中的地位和作用。</a:t>
            </a:r>
          </a:p>
        </p:txBody>
      </p:sp>
      <p:sp>
        <p:nvSpPr>
          <p:cNvPr id="3" name="Content Placeholder 2"/>
          <p:cNvSpPr>
            <a:spLocks noGrp="1"/>
          </p:cNvSpPr>
          <p:nvPr>
            <p:ph sz="half" idx="2"/>
          </p:nvPr>
        </p:nvSpPr>
        <p:spPr/>
        <p:txBody>
          <a:bodyPr/>
          <a:lstStyle/>
          <a:p>
            <a:r>
              <a:t>1. 游戏艺术设计是游戏文化与美学的重要组成部分，是游戏产业链中不可或缺的一环。游戏艺术设计通过视觉、听觉、触觉等多种感官来塑造游戏世界，为玩家带来沉浸式的游戏体验。</a:t>
            </a:r>
          </a:p>
          <a:p>
            <a:r>
              <a:t>2. 游戏艺术设计在塑造游戏世界观和游戏角色方面起着至关重要的作用。游戏艺术设计师通过对游戏环境、人物角色、道具等元素的设计，可以创造出一个独特而富有魅力的游戏世界，让玩家能够在游戏中感受到强烈的代入感。</a:t>
            </a:r>
          </a:p>
          <a:p>
            <a:r>
              <a:t>3. 游戏艺术设计在传递游戏文化和美学价值方面也发挥着重要作用。游戏艺术设计师通过对游戏画面、音乐、音效等元素的设计，可以将游戏文化、美学价值融入到游戏中，让玩家在游戏中感受到不同的文化和美学风格。</a:t>
            </a:r>
          </a:p>
        </p:txBody>
      </p:sp>
      <p:sp>
        <p:nvSpPr>
          <p:cNvPr id="4" name="Text Placeholder 3"/>
          <p:cNvSpPr>
            <a:spLocks noGrp="1"/>
          </p:cNvSpPr>
          <p:nvPr>
            <p:ph type="body" idx="3"/>
          </p:nvPr>
        </p:nvSpPr>
        <p:spPr/>
        <p:txBody>
          <a:bodyPr/>
          <a:lstStyle/>
          <a:p>
            <a:r>
              <a:t>游戏艺术设计的趋势和前沿：</a:t>
            </a:r>
          </a:p>
        </p:txBody>
      </p:sp>
      <p:sp>
        <p:nvSpPr>
          <p:cNvPr id="5" name="Content Placeholder 4"/>
          <p:cNvSpPr>
            <a:spLocks noGrp="1"/>
          </p:cNvSpPr>
          <p:nvPr>
            <p:ph sz="half" idx="4"/>
          </p:nvPr>
        </p:nvSpPr>
        <p:spPr/>
        <p:txBody>
          <a:bodyPr/>
          <a:lstStyle/>
          <a:p>
            <a:r>
              <a:t>1. 游戏艺术设计正在向更加写实、细腻的方向发展。随着游戏技术的不断进步，游戏画面能够呈现出更加逼真的细节，玩家可以体验到更真实的视觉效果。</a:t>
            </a:r>
          </a:p>
          <a:p>
            <a:r>
              <a:t>2. 游戏艺术设计正在更加注重玩家的沉浸感和互动性。游戏艺术设计师通过对游戏环境和道具的精心设计，让玩家能够与游戏世界进行更多的互动，从而增强游戏的沉浸感。</a:t>
            </a:r>
          </a:p>
        </p:txBody>
      </p:sp>
      <p:sp>
        <p:nvSpPr>
          <p:cNvPr id="6" name="Text Placeholder 5"/>
          <p:cNvSpPr>
            <a:spLocks noGrp="1"/>
          </p:cNvSpPr>
          <p:nvPr>
            <p:ph type="body" idx="1"/>
          </p:nvPr>
        </p:nvSpPr>
        <p:spPr/>
        <p:txBody>
          <a:bodyPr/>
          <a:lstStyle/>
          <a:p>
            <a:r>
              <a:t>游戏艺术设计在游戏文化与美学中的地位和作用：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游戏文化与美学研究的意义和价值。</a:t>
            </a:r>
          </a:p>
        </p:txBody>
      </p:sp>
      <p:sp>
        <p:nvSpPr>
          <p:cNvPr id="3" name="Subtitle 2"/>
          <p:cNvSpPr>
            <a:spLocks noGrp="1"/>
          </p:cNvSpPr>
          <p:nvPr>
            <p:ph type="subTitle" idx="1"/>
          </p:nvPr>
        </p:nvSpPr>
        <p:spPr/>
        <p:txBody>
          <a:bodyPr/>
          <a:lstStyle/>
          <a:p>
            <a:r>
              <a:t>游戏文化与美学研究及游戏艺术设计</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https://d.book118.com/447033110134006051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14</vt:i4>
      </vt:variant>
    </vt:vector>
  </HeadingPairs>
  <TitlesOfParts>
    <vt:vector baseType="lpstr" size="25">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游戏文化与美学的本质及内涵。</vt:lpstr>
      <vt:lpstr>#. 游戏文化与美学的本质及内涵。</vt:lpstr>
      <vt:lpstr> 游戏艺术设计对游戏文化与美学的影响。</vt:lpstr>
      <vt:lpstr> 游戏艺术设计对游戏文化与美学的影响。</vt:lpstr>
      <vt:lpstr> 游戏中美学元素的应用与表现形式。</vt:lpstr>
      <vt:lpstr> 游戏中美学元素的应用与表现形式。</vt:lpstr>
      <vt:lpstr> 游戏中美学元素的应用与表现形式。</vt:lpstr>
      <vt:lpstr> 游戏中美学元素的应用与表现形式。</vt:lpstr>
      <vt:lpstr> 游戏艺术设计在游戏文化与美学中的地位和作用。</vt:lpstr>
      <vt:lpstr>#. 游戏艺术设计在游戏文化与美学中的地位和作用。</vt:lpstr>
      <vt:lpstr> 游戏文化与美学研究的意义和价值。</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2024-09-24T23:32:18.497</cp:lastPrinted>
  <dcterms:created xsi:type="dcterms:W3CDTF">2024-09-24T15:32:18Z</dcterms:created>
  <dcterms:modified xsi:type="dcterms:W3CDTF">2024-09-24T15:32:20Z</dcterms:modified>
</cp:coreProperties>
</file>