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3EE4E-5F77-4E21-A885-E3D957CC3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6C2A2-2AE8-484B-B6DA-94C315F03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B813B-AE82-41A0-B20F-06B9C1C30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5E5EC-E2C1-4805-93FB-E28EA7FCD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F15B49-900E-4201-AF5E-6C2981A0B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A1D124-3B19-40B9-9FF7-9376DB92C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72953F-08C4-4249-9A72-CF5B3CADF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F1052-74FA-44DE-B701-7CC8CD7E8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0A51E-749C-4E13-A50D-DC6B5AB78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63FDB-3E7A-4724-9B26-AAD64B735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5778E-22CF-4EEF-BE10-BA5518A59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33140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利用大数据提升文化创意产业的竞争力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基于大数据的文化创意产业竞争力提升策略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大数据在文化创意产业中的实践案例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文化创意产业的重要性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文化创意产业作为全球经济的重要组成部分，对于促进经济增长、提升国家软实力具有重要意义。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大数据与文化创意产业的结合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利用大数据技术，可以深入挖掘文化创意产业的价值，提升产业的竞争力和创新能力。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随着互联网、物联网等技术的快速发展，大数据已经成为推动社会进步的重要力量。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大数据在文化创意产业中的应用现状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数据收集与挖掘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通过大数据技术，收集用户的行为数据、消费数据等，挖掘用户的需求和偏好，为文化创意产品的设计和开发提供数据支持。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基于用户的历史数据和实时数据，利用大数据分析和机器学习算法，为用户提供个性化的文化创意产品推荐服务。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通过大数据分析，了解市场动态和趋势，预测未来市场的发展方向，为文化创意企业的决策提供支持。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版权保护与交易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利用大数据技术对文化创意产品的版权进行保护和管理，促进版权的合法交易和使用。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大数据技术基础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328" r="293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大数据通常指数据量超过传统数据处理软件所能处理的范围，通常以PB、EB或ZB为单位来衡量。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数据量大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大数据不仅包括结构化数据，如数据库中的表格数据，还包括非结构化数据，如文本、图像、音频和视频等。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数据类型多样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大数据处理要求实时或准实时处理，以满足快速决策和响应的需求。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处理速度快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大数据中蕴含的价值往往分散在海量数据中，需要通过有效的分析和挖掘才能发现。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价值密度低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分布式计算技术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大数据处理技术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3287" r="332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376" r="1437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31892" r="3189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如Hadoop分布式文件系统（HDFS），用于存储大规模数据集。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如MapReduce编程模型，用于处理和分析大规模数据集。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通过统计学、机器学习等方法，从大数据中发现有用的信息和知识。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将大数据分析结果以图形、图像等直观形式展现出来，便于理解和决策。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大数据在文化创意产业中的适用性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用户行为分析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通过分析用户在社交媒体、电商平台等渠道的行为数据，了解用户需求、兴趣偏好和消费习惯，为文化创意产品的设计和推广提供依据。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创意内容优化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通过分析用户对文化创意产品的反馈和评价数据，发现产品的优点和不足，进而优化创意内容和提升产品质量。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通过对历史数据和实时数据的分析，预测文化创意产品的市场趋势和未来发展方向，为企业制定战略和决策提供支持。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精准营销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通过大数据分析，实现精准的用户定位和个性化推荐，提高文化创意产品的营销效果和用户满意度。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文化创意产业现状及挑战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创新创意不断涌现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随着科技的发展和全球化的推进，文化创意产业不断推陈出新，涌现出许多具有创新性和影响力的作品和产品。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文化创意产业已成为全球经济增长的重要引擎，涉及影视制作、出版、音乐、美术、设计、广告、软件、动漫、游戏等领域，产业规模不断扩大。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跨界融合趋势明显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文化创意产业与旅游、教育、体育等产业的跨界融合越来越普遍，形成了新的商业模式和产业链。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417" r="1041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文化创意产业市场竞争日益激烈，企业需要不断创新以保持竞争优势。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7271" r="2727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融资渠道不畅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613" b="361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知识产权是文化创意产业的核心资产，但当前知识产权保护存在诸多不足，侵权行为频发。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文化创意产业多为轻资产运营，传统融资渠道对其支持不足，制约了产业的发展。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通过大数据分析，企业可以了解市场需求、消费者行为、竞争对手情况等信息，为制定市场策略提供有力支持。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大数据可以帮助企业监测侵权行为、追踪盗版源头、评估知识产权价值等，加强知识产权保护和管理。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知识产权保护与管理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大数据可以为金融机构提供更全面、准确的企业信用评估和风险管理依据，促进文化创意产业的融资便利化。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融资支持与风险管理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大数据在应对挑战中的作用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基于大数据的文化创意产业竞争力提升策略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https://d.book118.com/447033140160006042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2024-09-16T10:17:17.852</cp:lastPrinted>
  <dcterms:created xsi:type="dcterms:W3CDTF">2024-09-16T02:17:17Z</dcterms:created>
  <dcterms:modified xsi:type="dcterms:W3CDTF">2024-09-16T02:17:20Z</dcterms:modified>
</cp:coreProperties>
</file>