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C1AB9-6506-4EA2-960B-9AC7A421B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1E549-98D5-415D-9281-DBBC4938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2EEA3-8844-44F8-9AAE-6104CEB18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4A57D-1C9D-4E25-80A5-807C9E43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9BD3CF-3A1B-40AD-B073-59BE2972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AEFAE-5E73-47FB-9C3F-73094D77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4B7FE0-158F-4771-B48F-2034D59B8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57952-E3E5-44B0-9B5E-8E4D53850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FE459-E3DC-4481-A0C7-C1FF5D22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B780-0972-4D80-B044-EAB44C81B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F6819-5B53-4431-82B2-96EA89FDC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8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34101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基层工会干部民主管理工作总结汇报扶贫工作汇报专用模板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贯彻落实党的扶贫政策，推动基层工会参与扶贫工作，促进贫困地区经济社会发展。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加强基层工会干部队伍建设，提高工会干部民主管理水平和扶贫工作能力。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总结和分享基层工会在扶贫工作中的经验和做法，为其他地区提供借鉴和参考。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上级工会领导、同级党政领导、相关部门负责人等。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XXXX年XX月XX日至XXXX年XX月XX日。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基层工会会议室或相关场所。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基层工会干部民主管理工作情况、扶贫工作成效及存在的问题和建议等。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汇报地点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民主管理工作总结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严格执行民主管理制度，保障会员的知情权、参与权、表达权和监督权，促进工会工作的民主化和科学化。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加强对制度执行情况的监督检查，及时发现问题并督促整改，确保制度的有效性和权威性。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建立健全基层工会民主管理制度，包括会员大会、会员代表大会、理事会等制度，确保民主管理的规范化和制度化。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积极开展会员大会、会员代表大会等民主参与活动，鼓励会员积极建言献策，提高决策的民主性和科学性。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建立健全民主决策机制，对重大事项进行广泛征求意见和充分讨论，确保决策的合法性和合理性。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加强对决策执行情况的监督检查，确保决策得到有效落实和执行，维护会员的合法权益。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民主参与和决策情况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建立健全监督检查机制，对工会工作进行定期和不定期的检查，及时发现问题并督促整改。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加强对工会工作的评估，对工会工作的成效进行全面、客观、公正的评估，为改进工作提供科学依据。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鼓励会员积极参与监督检查和评估工作，提高会员的参与度和满意度，促进工会工作的不断改进和提高。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监督检查与评估情况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扶贫工作汇报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通过召开会议、发放宣传资料、入户宣讲等多种方式，确保扶贫政策宣传到位。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重点宣传国家扶贫政策、地方扶贫措施以及贫困户识别、帮扶、退出等相关政策。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各级工会干部深入基层，走访贫困户，了解他们的生产生活情况，确保扶贫政策落到实处。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扶贫政策宣传与落实情况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https://d.book118.com/447034101053006040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2024-09-12T16:55:13.576</cp:lastPrinted>
  <dcterms:created xsi:type="dcterms:W3CDTF">2024-09-12T08:55:13Z</dcterms:created>
  <dcterms:modified xsi:type="dcterms:W3CDTF">2024-09-12T08:55:15Z</dcterms:modified>
</cp:coreProperties>
</file>