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18C4D-335E-4F06-8069-9CE76AFAA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6DF62-D315-4685-890B-766494EE1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03C3E-9199-4E59-8AAD-3871885C9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DADEE-3938-408A-B88F-0AB258A7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AA8325-00BA-4BF4-9829-977F9BD23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7FF1F-0FE1-45BF-841C-1F78BCD4B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09ADD4-7A0D-484F-8133-4345811D5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07740D-91B7-4125-8300-A0621D096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3C3C1-5FF6-41C3-8EF8-C27496A94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A3CC0-6CB6-4CED-BC7A-86591B692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B7E63-80E6-4AD4-BDDE-409293E3A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3500000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机动车运行安全技术条件优质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机动车运行安全技术概述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机动车主动安全技术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机动车被动安全技术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机动车智能安全技术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机动车运行安全管理体系建设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机动车运行安全技术概述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是指为保障机动车在行驶过程中的安全，预防和减少交通事故，保护人民生命财产安全而采取的一系列技术措施和装备。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机动车安全技术定义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随着汽车保有量的不断增长，道路交通安全问题日益突出。机动车安全技术作为提高车辆安全性能、降低交通事故发生率的重要手段，对于保障人民生命财产安全、促进社会和谐稳定具有重要意义。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机动车安全技术定义与重要性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机动车安全技术取得了长足进步，如ABS防抱死制动系统、ESP电子稳定程序等主动安全技术的广泛应用，以及安全带、气囊等被动安全技术的不断提升。同时，智能交通系统、自动驾驶技术等新兴技术也在逐步推广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机动车安全技术方面起步较早，技术相对成熟。例如，欧洲E-NCAP、美国IIHS等独立的安全评价机构对车辆进行严格的碰撞测试和安全性能评价，推动汽车厂商不断提升车辆安全性能。此外，国外在智能交通系统、车路协同等方面也取得了重要进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国内外机动车安全技术发展现状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优质机动车安全技术特点与优势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机动车安全技术应具有先进性、可靠性、适用性和经济性等特点。先进性指技术应处于行业领先水平，能够显著提高车辆安全性能；可靠性指技术应经过充分验证和测试，确保在实际应用中稳定可靠；适用性指技术应适应不同车型和道路条件，具有广泛的适用性；经济性指技术应具有合理的成本效益比，能够为消费者所接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优质机动车安全技术可以带来多方面优势。首先，可以显著降低交通事故发生率，减少人员伤亡和财产损失；其次，可以提高车辆的安全性能和行驶稳定性，提升驾驶体验和乘坐舒适性；最后，有助于提升汽车品牌形象和市场竞争力，实现可持续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机动车主动安全技术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333" r="5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制动系统自适应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应用自适应巡航控制（ACC）等技术，使制动系统能够根据不同路况和驾驶行为自动调整制动策略，提高行车安全性。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制动性能提升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采用高性能刹车片、刹车盘等制动元件，提高制动效能和稳定性。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制动系统智能化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引入电子制动系统（EBS），实现制动力的精确控制和分配，提高制动响应速度和稳定性。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制动系统技术条件及优化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428" b="74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转向系统技术条件及改进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转向精准性提升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优化转向传动机构设计，降低转向间隙，提高转向精准性和灵敏度。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转向系统稳定性增强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采用先进的电动助力转向系统（EPS），实现转向力矩的实时调节，提高车辆操控性和稳定性。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主动转向安全技术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应用车道偏离预警（LDW）、车道保持辅助（LKA）等主动安全技术，通过转向系统自动纠正车辆行驶轨迹，降低事故风险。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采用LED作为照明光源，提高照明亮度、寿命和节能性能，同时实现多种照明模式的切换。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LED照明技术应用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应用自适应前照灯系统（AFS），根据车辆行驶状态和路况自动调整灯光照射范围和角度，提高夜间行车安全性。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自适应照明技术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引入图像识别和信号处理技术，对交通信号进行实时识别和解析，为驾驶员提供准确的交通信息。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智能信号识别与处理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照明与信号系统技术条件及提升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驾驶员辅助系统技术条件及应用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应用摄像头和传感器监测驾驶员的面部表情、眼球运动和肢体动作等，判断驾驶员的注意力和疲劳状态，及时发出警报或采取相应措施。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驾驶员状态监测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集成多种传感器和算法，实现车辆周围环境感知、识别和预测，为驾驶员提供全面的驾驶辅助和安全保障。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高级驾驶辅助系统（ADAS）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在紧急情况下自动启动刹车系统，降低碰撞事故发生的可能性。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自动紧急刹车（AEB）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机动车被动安全技术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通过车身结构的合理设计，使碰撞能量得到有效吸收和分散，减少乘员受到的冲击力。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结构吸能设计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确保乘员舱在碰撞中保持完整，为乘员提供足够的生存空间。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乘员生存空间保护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碰撞后车门应能自动解锁，方便救援和乘员逃生。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碰撞后车门解锁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碰撞保护结构设计原则与实践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多级气囊保护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根据碰撞的严重程度和乘员的位置，气囊能够分级展开，为乘员提供最佳保护。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安全带与气囊系统协同作用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安全带和气囊系统应能够协同工作，共同为乘员提供最大程度的保护。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安全带预紧功能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在碰撞发生时，安全带能够自动收紧，将乘员牢牢固定在座位上。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安全带与气囊系统技术条件及优化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车辆应配备符合标准的儿童安全座椅接口，方便儿童座椅的安装和使用。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儿童安全座椅接口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儿童锁功能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50" r="10250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车窗防夹功能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后门应配备儿童锁功能，防止儿童在行车过程中误开车门。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车窗应具备防夹功能，避免儿童被车窗夹伤。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儿童乘员保护措施及改进建议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https://d.book118.com/447035000006006044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2024-09-18T03:10:17.822</cp:lastPrinted>
  <dcterms:created xsi:type="dcterms:W3CDTF">2024-09-17T19:10:17Z</dcterms:created>
  <dcterms:modified xsi:type="dcterms:W3CDTF">2024-09-17T19:10:19Z</dcterms:modified>
</cp:coreProperties>
</file>