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5D8DA2F-598B-40AD-B761-D9B092EC3B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2FC37D-380C-41DC-A152-65D993AF00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4EDBDD-7DA1-4DB2-B168-3CD4959DD3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6577690-4B6A-4A9C-90A1-790798898C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741140-A7F1-47EE-A179-BA9E8DB8FBF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593FDB8-1CF1-4231-917F-C7D12011E5E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496560D-D1DD-4AAE-92BF-831AABBEC5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36F4709-78AE-474A-972A-F9E83BD00D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985AB4-AEA6-4100-90A3-3778232408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9FC21F-7705-4DE8-91F4-18A8B5D643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4B378E-E8B3-4F8D-A8CE-BDBF69844E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7036061001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延迟性生殖器疾病的预防与治疗</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2024-01-26</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https://wenku.baidu.com</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延迟性生殖器疾病的原因</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延迟性生殖器疾病的预防</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延迟性生殖器疾病的治疗</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延迟性生殖器疾病的危害</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延迟性生殖器疾病的预防和治疗策略</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2500" r="12500"/>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提高人们对延迟性生殖器疾病的认识和重视程度</a:t>
            </a:r>
          </a:p>
        </p:txBody>
      </p:sp>
      <p:pic>
        <p:nvPicPr>
          <p:cNvPr id="5" name="Picture 5"/>
          <p:cNvPicPr>
            <a:picLocks noChangeAspect="1"/>
          </p:cNvPicPr>
          <p:nvPr/>
        </p:nvPicPr>
        <p:blipFill>
          <a:blip r:embed="rId4"/>
          <a:srcRect l="12500" r="12500"/>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探讨延迟性生殖器疾病的预防和治疗策略，以减少疾病的发生和危害</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促进性健康教育和宣传，提高公众对性健康问题的关注和理解</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延迟性生殖器疾病是指一类在青春期后或成年早期出现的生殖器发育异常或功能障碍的疾病</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定义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分类</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危害</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包括阴茎短小、睾丸发育不良、性欲减退、勃起功能障碍等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影响患者的性生活质量、生育能力和心理健康，给个人和家庭带来沉重负担</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延迟性生殖器疾病概述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延迟性生殖器疾病的原因</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某些延迟性生殖器疾病可能与家族遗传有关，如先天性生殖器发育异常等。</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家族遗传</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基因突变可能导致生殖器发育过程中的异常，进而引发延迟性生殖器疾病。</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基因突变</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遗传因素</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如尿道下裂、阴茎弯曲等，可能导致排尿或性功能异常。</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性激素水平异常可能影响生殖器的发育和功能，如睾酮水平低下可能导致阴茎短小。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生理因素</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激素水平异常</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生殖器解剖结构异常</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如性厌恶、性恐惧等，可能导致性行为异常和延迟性生殖器疾病的发生。</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性心理障碍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长期的精神压力可能导致性功能减退，进而引发延迟性生殖器疾病。</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精神压力</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心理因素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不良生活习惯</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如长期熬夜、过度劳累等，可能导致身体机能下降，影响生殖器的正常功能。</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饮食不当</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长期摄入高脂肪、高热量食物可能导致肥胖、高血压等疾病，进而影响生殖器的健康。缺乏必要的营养素，如锌、维生素E等，也可能影响生殖器的正常发育和功能。</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缺乏运动</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长期缺乏运动可能导致身体机能下降，影响生殖器的正常功能。适当的运动可以促进血液循环和新陈代谢，有助于保持生殖器的健康状态。</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生活习惯因素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延迟性生殖器疾病的预防</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每天保证7-8小时的睡眠，有助于身体恢复和免疫力提高。</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21875" r="21875"/>
          <a:stretch>
            <a:fillRect/>
          </a:stretch>
        </p:blipFill>
        <p:spPr>
          <a:xfrm>
            <a:off x="5168348"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保持充足的睡眠</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多摄入富含蛋白质、维生素和矿物质的食物，如鱼、肉、蛋、奶、新鲜蔬菜和水果等。</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均衡的饮食</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合理安排工作和学习时间，避免长时间连续工作或学习导致身体疲劳。</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避免过度劳累</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保持良好生活习惯</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适度锻炼</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进行适量的有氧运动，如散步、慢跑、游泳等，有助于提高身体免疫力和促进血液循环。</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合理补充营养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根据身体需要，适当补充维生素、矿物质和蛋白质等营养素。</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加强锻炼和营养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学会放松</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通过深呼吸、冥想、瑜伽等方式放松身心，减轻压力和焦虑。</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寻求支持</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与家人、朋友或专业人士交流，分享自己的感受和压力，获得情感支持和建议。</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避免过度压力和焦虑</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及早就医和咨询</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定期体检</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定期进行身体检查，及早发现并治疗潜在的健康问题。</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咨询专业医生</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如有疑虑或症状，及时咨询专业医生，获得正确的诊断和治疗建议。</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https://d.book118.com/447036061001006046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2024-09-20T21:56:53.207</cp:lastPrinted>
  <dcterms:created xsi:type="dcterms:W3CDTF">2024-09-20T13:56:53Z</dcterms:created>
  <dcterms:modified xsi:type="dcterms:W3CDTF">2024-09-20T13:56:55Z</dcterms:modified>
</cp:coreProperties>
</file>