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D9E705-2052-45B0-AB1E-C9D9B3097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C606A7-FC4F-40F1-BD97-4DB430E81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7D95D6-661F-45E8-8E5C-C4437125E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5AC744-5FCE-499B-95AE-CADCC09126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3B49E6-59E8-4183-A11C-760569D77A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AFBBB8-1C48-42AE-BE2A-DC9B352090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5D9A9D-F5B3-43EA-B888-217A2E1E2C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D24F30-0FD9-4896-A4A9-F9A7ED9FC7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ABA9A4-D42F-4B02-99A2-B0D8FAA2AA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F29DAF-6D4D-49CC-B338-6B0F32A8C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52DEA4-344B-4B23-8D81-8B59DA1D6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040055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锻炼药师药学服务能力策略</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药师药学服务能力的现状</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锻炼药师药学服务能力的策略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实施策略的具体措施</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策略实施的效果评估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提升药师药学服务水平</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药师作为医疗团队的重要成员，需要具备专业的药学知识和服务技能，以提供高质量的药学服务。</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适应医疗改革需求</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随着医疗改革的深入推进，药师的角色和职责也在发生变化，需要不断提升自身能力以适应新的需求。</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保障患者用药安全</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药师的药学服务能够确保患者用药的安全、有效、经济，对于提高患者治疗效果和生活质量具有重要意义。</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药师药学服务能力的定义</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药物信息咨询能力</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药师需要能够提供药物信息咨询服务，解答患者和医护人员关于药物的疑问。</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临床用药指导能力</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药师需要具备根据患者病情和用药情况，提供个性化的用药指导和建议的能力。</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药学专业知识</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药师需要具备扎实的药学专业知识，包括药物化学、药理学、药剂学、药物分析等方面的知识。</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药物治疗管理能力</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药师需要具备参与患者药物治疗过程的管理能力，包括药物治疗方案的制定、调整和优化等。</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药物不良反应监测能力</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药师需要具备监测和评估患者用药过程中可能出现的不良反应的能力，以及及时采取相应措施的能力。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药师药学服务能力的现状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目前，我国药师数量相对较少，无法满足日益增长的用药需求。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药师数量不足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292" r="19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药师素质参差不齐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083" r="17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药师分布不均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药师队伍中，部分药师缺乏临床药学、药物治疗学等相关知识，难以提供高质量的药学服务。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药师多集中在大城市的大型医院和药店，基层医疗机构和偏远地区药师匮乏。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药师队伍现状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125" r="1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药物不良反应监测与处理能力欠缺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药师在药物不良反应的监测、识别和处理方面存在不足，难以及时保障患者用药安全。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药物咨询能力不足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部分药师缺乏与患者的沟通技巧和药物咨询能力，无法为患者提供个性化的用药指导。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药物治疗管理能力有限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药师在药物治疗方案制定、调整及患者用药教育等方面的能力有待提高。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药学服务能力的不足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患者用药需求的多样化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随着医疗水平的提高和患者用药需求的多样化，药师需要不断更新知识，提高服务水平。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医药科技的快速发展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新型药物、治疗技术和医药科技的快速发展对药师的专业素质提出了更高的要求。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医保政策的不断调整</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医保政策的调整和改革对药师的处方审核、用药指导等职责产生了新的影响和挑战。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锻炼药师药学服务能力的策略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加强药师队伍的人才引进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积极引进高层次、专业化的药师人才，提升药师队伍的整体素质和服务能力。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健全药师的激励机制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通过设立奖励机制、提供晋升机会等措施，激发药师的工作积极性和服务热情。</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建立完善的药师培养体系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通过制定标准化的药师培养方案，确保药师具备扎实的药学理论知识和实践技能。</a:t>
            </a:r>
          </a:p>
        </p:txBody>
      </p:sp>
      <p:pic>
        <p:nvPicPr>
          <p:cNvPr id="10" name="Picture 10"/>
          <p:cNvPicPr>
            <a:picLocks noChangeAspect="1"/>
          </p:cNvPicPr>
          <p:nvPr/>
        </p:nvPicPr>
        <p:blipFill>
          <a:blip r:embed="rId2"/>
          <a:srcRect l="17833" r="178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加强药师队伍建设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实施药师实践培训计划</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安排药师参与临床药物治疗、用药咨询等实践活动，提高其解决实际问题的能力。</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鼓励药师参与科研活动</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支持药师开展药学研究，促进科研成果转化，推动药学服务水平的提升。</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加强药师继续教育</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定期组织药师参加各类专业培训、学术研讨会等活动，使其不断更新知识、提高专业技能。</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提升药师专业技能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https://d.book118.com/447040055006006035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2024-09-09T06:02:03.616</cp:lastPrinted>
  <dcterms:created xsi:type="dcterms:W3CDTF">2024-09-08T22:02:03Z</dcterms:created>
  <dcterms:modified xsi:type="dcterms:W3CDTF">2024-09-08T22:02:05Z</dcterms:modified>
</cp:coreProperties>
</file>