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C41FB-2355-4B32-853E-AE6F7B42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9A88C-E480-47DC-B777-D853695FD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BCF28-8E9D-43AA-B1A4-FC3CF4D7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65E1F-B84C-4CB1-AB82-FC12960F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00D406-0942-4E38-BF26-1A4616C88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165BC-8227-450A-A539-EC57F198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0219B-E818-4953-BB37-87480956C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73DC9-27DF-461D-A880-A923036FF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A416-ED6C-4FA8-89B1-11A83B6F8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5A8D6-E999-4C3C-8120-BE452539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E447-7B34-40B2-90D7-C056AA8D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0146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酒店安全保卫培训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安全保卫制度与职责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培训目标与内容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规范安全操作流程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通过培训，使员工充分认识到酒店安全的重要性，增强安全防范意识。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使员工掌握应对突发事件的技能，如火灾、盗窃、暴力等。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确保员工了解并遵循酒店的安全操作规程，减少安全事故的发生。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通过培训，使安全成为酒店内部的一种文化，让员工自觉遵守安全规定。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向员工介绍酒店的安全规章制度，明确员工的安全职责和义务。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介绍酒店内部的安全防范措施，如监控系统、消防设施等，并指导员工如何使用。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安全防范措施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向员工传授应对突发事件的方法和步骤，如火灾逃生、防暴等。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紧急事件处理流程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通过分析酒店历史上发生的典型安全事件，总结经验教训，提高员工的安全意识和应对能力。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培训对象与要求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酒店安全保卫培训应面向酒店全体员工，包括管理层、前台、客房服务、餐饮服务、保安等，以确保酒店整体安全。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酒店全体员工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针对酒店内重点岗位人员，如前台接待、客房服务员、保安等，应加强培训，提高其安全意识和应对突发事件的能力。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重点岗位人员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酒店应定期进行安全保卫培训，确保员工对酒店安全规定和流程熟悉并掌握。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培训中应包括实战演练环节，模拟突发事件场景，提高员工应对突发事件的能力。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培训结束后应对员工进行考核，并对培训效果进行评估和反馈，以便不断完善和改进培训计划。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通过培训使员工充分认识到酒店安全的重要性，增强安全意识，时刻保持警惕。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确保员工了解并遵守酒店的安全规定和流程，不违反安全操作规程。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使员工熟悉酒店的应急预案，了解在突发事件发生时应该如何应对。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培训员工掌握基本的急救技能，如心肺复苏、止血等，以便在紧急情况下能够及时施救。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掌握基本急救技能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应对突发事件能力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培训方法与实施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传授安全知识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通过课堂讲解、PPT演示、视频播放等方式，向学员传授酒店安全保卫的基本理论、法律法规、安全制度等内容，帮助学员全面了解酒店安全保卫工作的必要性和重要性。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https://d.book118.com/447040146051006034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2024-09-08T04:51:58.467</cp:lastPrinted>
  <dcterms:created xsi:type="dcterms:W3CDTF">2024-09-07T20:51:58Z</dcterms:created>
  <dcterms:modified xsi:type="dcterms:W3CDTF">2024-09-07T20:52:00Z</dcterms:modified>
</cp:coreProperties>
</file>