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39CC7D-F6C8-488B-A98D-24BFB5641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625655-C0EC-4183-A43C-AB7182163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451C0E-E3B9-4A25-8A09-3863CFDB5E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4A7910-7D3B-4299-8A77-549ED1C4CD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4D595D-11DB-49AD-8EEE-BDCB7FE5F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3E6C24-A854-4E54-AB09-17FA0BF1B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C93F20-CD7E-40FD-8AA8-B926F8582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67DC64-0828-4230-98C6-1DFAF8B0C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1ED2F8-0AE5-4325-960B-CE90DADF4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C4E4E3-EB46-42C1-8EBC-2259FB2D2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EBC0E2-B649-4917-93E3-6EE90F0247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041050115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全球心理健康现状调查报告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全球心理健康问题分析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影响全球心理健康的因素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全球心理健康的应对策略和措施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45" b="190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本报告旨在全面了解全球心理健康现状，分析存在的问题，并提出相应的解决策略。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随着社会的发展和人们生活节奏的加快，心理健康问题日益突出，成为全球关注的焦点。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报告的目的和背景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总体情况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全球范围内，心理健康问题呈现出普遍性和严重性，许多人正面临着焦虑、抑郁等心理困扰。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地域差异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不同国家和地区的心理健康问题存在差异，发达国家的心理健康问题相对更为突出。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年龄和性别特征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青少年和老年人是心理健康问题的高发群体，女性比男性更容易受到心理健康问题的困扰。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全球心理健康现状概述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全球心理健康问题分析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抑郁症是一种常见的心理障碍，表现为持续的情绪低落、兴趣丧失、疲劳无力等症状。全球范围内，抑郁症的发病率呈上升趋势，对患者的生活、工作和家庭造成严重影响。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抑郁症的治疗方法包括药物治疗、心理治疗和光疗等。药物治疗通常采用抗抑郁药物，心理治疗则包括认知行为疗法、心理动力疗法等。此外，光疗也被证实对部分患者有效。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抑郁症的成因复杂，涉及遗传、生物化学、环境和心理社会因素等多方面。其中，生物化学因素包括神经递质的不平衡、内分泌系统的异常等；心理社会因素包括人际关系问题、生活压力等。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85808" y="1193510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焦虑症是一种以焦虑情绪为主要表现的神经症，患者常常感到紧张不安、恐惧和忧虑。随着现代社会压力的增加，焦虑症的发病率也在逐年上升。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05461" y="2932299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焦虑症的成因主要包括遗传、环境和个人心理素质等因素。其中，个人心理素质包括应对压力的方式、自我调节能力等。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2841924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62139" y="4671088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焦虑症的治疗方法包括药物治疗和心理治疗。药物治疗通常采用抗焦虑药物，心理治疗则包括认知行为疗法、放松训练等。此外，生活方式调整和心理教育也对缓解焦虑症状有帮助。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16780" y="4201877"/>
            <a:ext cx="10213108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2187305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85351" y="4054808"/>
            <a:ext cx="294138" cy="294138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7821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88854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精神分裂症的治疗方法包括药物治疗和心理治疗。药物治疗通常采用抗精神病药物，心理治疗则包括认知行为疗法等。此外，康复训练和社会化活动也对患者的康复有帮助。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37158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847668" y="4026211"/>
            <a:ext cx="351331" cy="351331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469635" y="4054808"/>
            <a:ext cx="294138" cy="29413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89125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精神分裂症是一种严重的精神障碍，患者常常出现幻觉、妄想、思维障碍等症状。该病对患者的生活、工作和社交能力造成严重影响。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195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精神分裂症的成因尚不完全清楚，但遗传、环境和神经生物学因素都被认为是重要因素。其中，神经生物学因素包括神经递质的不平衡、大脑结构异常等。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l="1000" r="1000"/>
          <a:stretch>
            <a:fillRect/>
          </a:stretch>
        </p:blipFill>
        <p:spPr>
          <a:xfrm>
            <a:off x="734949" y="1334615"/>
            <a:ext cx="3413760" cy="231648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 l="1000" r="1000"/>
          <a:stretch>
            <a:fillRect/>
          </a:stretch>
        </p:blipFill>
        <p:spPr>
          <a:xfrm>
            <a:off x="4316454" y="1334615"/>
            <a:ext cx="3413760" cy="23164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l="877" r="877"/>
          <a:stretch>
            <a:fillRect/>
          </a:stretch>
        </p:blipFill>
        <p:spPr>
          <a:xfrm>
            <a:off x="7897958" y="1334615"/>
            <a:ext cx="3413760" cy="231648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精神分裂症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953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2667487"/>
            <a:ext cx="2990850" cy="3552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自杀是一个严重的公共卫生问题，每年全球范围内有数百万人自杀身亡。自杀问题已经成为全球范围内的一个重大挑战。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29171" y="1338101"/>
            <a:ext cx="3333658" cy="4953000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24504" y="2667487"/>
            <a:ext cx="2990850" cy="3552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自杀问题的成因复杂，涉及心理、社会和生物等多方面因素。其中，心理因素包括抑郁症、焦虑症等精神障碍；社会因素包括失业、贫困、家庭问题等；生物因素包括遗传和大脑神经递质的不平衡等。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18788" y="1338101"/>
            <a:ext cx="3333658" cy="4953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314120" y="2667487"/>
            <a:ext cx="2990850" cy="3552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杀问题的预防和治疗需要多方面的措施。预防方面，加强心理健康教育、提高公众对自杀问题的认识和重视程度是重要的措施；治疗方面，针对不同成因的自杀倾向采取相应的治疗方法，如药物治疗、心理治疗等。同时，建立完善的危机干预机制也是预防自杀的有效手段之一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66577" y="1338101"/>
            <a:ext cx="1155795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518102" y="1338101"/>
            <a:ext cx="1155795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1830" y="1338101"/>
            <a:ext cx="1155795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自杀问题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影响全球心理健康的因素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社交孤立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随着科技的发展，人们更多地通过电子设备进行沟通，导致社交孤立现象增多。缺乏面对面的交流和社交支持可能对心理健康产生负面影响。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社会压力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现代社会中，人们面临的压力源多种多样，如工作压力、经济压力、学业压力等。这些压力可能导致焦虑、抑郁等心理问题。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文化因素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不同文化对心理健康的看法和态度各异。某些文化可能更倾向于抑制或忽视心理健康问题，这可能导致相关问题的隐藏和恶化。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0000" b="100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2500" b="125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667" r="14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社会因素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https://d.book118.com/447041050115006046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2024-09-21T18:54:32.591</cp:lastPrinted>
  <dcterms:created xsi:type="dcterms:W3CDTF">2024-09-21T10:54:32Z</dcterms:created>
  <dcterms:modified xsi:type="dcterms:W3CDTF">2024-09-21T10:54:34Z</dcterms:modified>
</cp:coreProperties>
</file>