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EFAB0-DC5C-49BF-8781-85168DE5C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2F55F-0C4E-4FE1-A48A-463489B76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3A5F7-FF5D-4417-969D-41CBBB12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C9071-AB5C-4B88-AF76-79BB455C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758215-D6D6-4CBE-A60C-509ED0AE2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69F4D-5C05-4653-90AD-06664227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2E181-6DB4-4341-B183-A9D36E0C9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E6699-2D58-4FA0-8123-A1D39991F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5684D-617F-4040-903D-05D0CEE75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4C801-44EE-4A5F-93E2-298E54ABD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A6037-3593-4C35-BA00-9C7E31564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41115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妇科护理查房PPT课件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通过查房，了解患者的病情和护理需求，为患者提供更精准、个性化的护理服务，从而提高护理质量。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查房可以促进医护人员之间的交流与合作，提高团队协作能力，共同为患者提供更好的医疗服务。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通过查房，发现护理工作中的不足和问题，及时改进和优化，提升护理水平。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查房能够及时发现和解决患者潜在的安全隐患，确保患者的安全和健康。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通过查房，了解患者的需求和意见，及时改进护理服务，提高患者满意度。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促进学术交流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查房可以提供一个学术交流的平台，促进医护人员之间的学术交流和学习，提高医护人员的专业素养。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妇科护理基础知识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指影响女性生殖系统的疾病，包括外阴、阴道、子宫、输卵管和卵巢等器官的病变。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按病因可分为感染性、炎症性、肿瘤性、内分泌失调性等。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常见症状包括阴道分泌物异常、月经不调、下腹痛、外阴瘙痒等。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妇科常见疾病及症状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阴道分泌物增多、有异味、外阴瘙痒等。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宫颈充血、水肿、脓性分泌物等。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月经异常、下腹疼痛、压迫症状等。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下腹不适、月经紊乱、压迫症状等。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79" r="120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23" r="3002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139" r="221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妇科疾病的预防与保健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每天清洗外阴，勤换内裤，避免不洁性生活。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定期进行妇科检查，以便早期发现和治疗妇科疾病。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保持均衡饮食，多摄入富含维生素和矿物质的食物。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保持良好的心态，学会调节情绪压力。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控制情绪压力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选择合适的时间，确保所有参与查房的医护人员都能到场。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准备必要的护理工具，如血压计、听诊器、体温计等。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提前了解患者的病情、治疗情况、护理措施等，以便更好地进行查房。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仔细观察患者的病情变化，了解患者的感受和需求。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注意礼仪和态度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保持专业、友善的态度，尊重患者隐私，注意语言和行为的礼仪。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与患者及其家属进行有效的沟通，解答他们的疑问，提供必要的护理建议。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5333" b="5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https://d.book118.com/447041115023006026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2024-08-31T01:25:54.454</cp:lastPrinted>
  <dcterms:created xsi:type="dcterms:W3CDTF">2024-08-30T17:25:54Z</dcterms:created>
  <dcterms:modified xsi:type="dcterms:W3CDTF">2024-08-30T17:25:56Z</dcterms:modified>
</cp:coreProperties>
</file>