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2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7002E-8561-47F9-8952-89FF863BA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5D2BB-CDC5-426E-A03A-642C0A2B2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65079-A3CD-4545-919F-14F110286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ED419-3ABC-47DB-9CF3-8B6578904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59DC7A-B5E4-4A10-AA52-19192F97B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E2728E-25A3-4544-A328-B570BB1ED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82D3F6-FC39-4628-B7E7-5F5093FE8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3084C-CFD0-4278-98A5-23B86CC58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05A703-EBE7-4F93-AED9-A91CF7C48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7DBCA-E2CD-4258-986F-9365FEE6C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6AC87-AC63-44E1-815A-7F2084BCF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22" Type="http://schemas.openxmlformats.org/officeDocument/2006/relationships/tags" Target="../tags/tag142.xml" /><Relationship Id="rId23" Type="http://schemas.openxmlformats.org/officeDocument/2006/relationships/tags" Target="../tags/tag143.xml" /><Relationship Id="rId24" Type="http://schemas.openxmlformats.org/officeDocument/2006/relationships/tags" Target="../tags/tag144.xml" /><Relationship Id="rId25" Type="http://schemas.openxmlformats.org/officeDocument/2006/relationships/tags" Target="../tags/tag145.xml" /><Relationship Id="rId26" Type="http://schemas.openxmlformats.org/officeDocument/2006/relationships/tags" Target="../tags/tag146.xml" /><Relationship Id="rId27" Type="http://schemas.openxmlformats.org/officeDocument/2006/relationships/tags" Target="../tags/tag147.xml" /><Relationship Id="rId28" Type="http://schemas.openxmlformats.org/officeDocument/2006/relationships/tags" Target="../tags/tag148.xml" /><Relationship Id="rId29" Type="http://schemas.openxmlformats.org/officeDocument/2006/relationships/tags" Target="../tags/tag149.xml" /><Relationship Id="rId3" Type="http://schemas.openxmlformats.org/officeDocument/2006/relationships/tags" Target="../tags/tag123.xml" /><Relationship Id="rId30" Type="http://schemas.openxmlformats.org/officeDocument/2006/relationships/tags" Target="../tags/tag150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4114016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《大涨的奥秘》PPT课件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引言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市场分析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基本面分析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技术分析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实战案例分享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引言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课程背景介绍</a:t>
            </a:r>
            <a:endParaRPr lang="zh-CN" altLang="en-US"/>
          </a:p>
        </p:txBody>
      </p:sp>
      <p:sp>
        <p:nvSpPr>
          <p:cNvPr id="104902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课程名称：《大涨的奥秘》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课程亮点：深入剖析大涨背后的原因，提供实用的投资技巧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适用人群：投资者、金融从业者、对股市感兴趣的人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课程目标：探讨股市大涨的奥秘，掌握投资策略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课程目标</a:t>
            </a:r>
            <a:endParaRPr lang="zh-CN" altLang="en-US"/>
          </a:p>
        </p:txBody>
      </p:sp>
      <p:sp>
        <p:nvSpPr>
          <p:cNvPr id="10491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掌握《大涨的奥秘》的基本概念和原理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了解《大涨的奥秘》在投资领域的应用价值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理解《大涨的奥秘》对于提高投资收益的重要性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2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掌握《大涨的奥秘》的实战技巧和方法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课程内容概述</a:t>
            </a:r>
            <a:endParaRPr lang="zh-CN" altLang="en-US"/>
          </a:p>
        </p:txBody>
      </p:sp>
      <p:sp>
        <p:nvSpPr>
          <p:cNvPr id="104917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课程目标：掌握大涨的奥秘，提高投资收益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课程内容：分析大涨的成因、特点和规律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教学方法：理论讲解、案例分析、实战演练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课程亮点：深入剖析大涨背后的逻辑，提供实用投资策略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1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市场分析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市场趋势分析</a:t>
            </a:r>
            <a:endParaRPr lang="zh-CN" altLang="en-US"/>
          </a:p>
        </p:txBody>
      </p:sp>
      <p:sp>
        <p:nvSpPr>
          <p:cNvPr id="104929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行业政策法规及监管环境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技术创新及未来发展趋势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市场规模及增长趋势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市场竞争格局及主要参与者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行业热点分析</a:t>
            </a:r>
            <a:endParaRPr lang="zh-CN" altLang="en-US"/>
          </a:p>
        </p:txBody>
      </p:sp>
      <p:sp>
        <p:nvSpPr>
          <p:cNvPr id="104935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行业趋势：分析当前市场的发展趋势和热点领域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竞争格局：分析行业内主要竞争对手的优劣势和市场占有率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政策法规：分析政府对行业的政策法规及其影响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技术创新：分析行业内的技术创新和未来发展方向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投资机会挖掘</a:t>
            </a:r>
            <a:endParaRPr lang="zh-CN" altLang="en-US"/>
          </a:p>
        </p:txBody>
      </p:sp>
      <p:sp>
        <p:nvSpPr>
          <p:cNvPr id="104940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行业趋势分析：了解行业的发展趋势和未来发展方向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公司基本面分析：了解公司的财务状况、经营情况、竞争优势等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市场情绪分析：了解市场情绪和投资者的心理预期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投资策略制定：根据市场分析和公司基本面分析，制定相应的投资策略和风险控制措施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6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技术分析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技术指标介绍</a:t>
            </a:r>
            <a:endParaRPr lang="zh-CN" altLang="en-US"/>
          </a:p>
        </p:txBody>
      </p:sp>
      <p:sp>
        <p:nvSpPr>
          <p:cNvPr id="104953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相对强弱指数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移动平均线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布林线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随机指标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实战应用技巧</a:t>
            </a:r>
            <a:endParaRPr lang="zh-CN" altLang="en-US"/>
          </a:p>
        </p:txBody>
      </p:sp>
      <p:sp>
        <p:nvSpPr>
          <p:cNvPr id="104959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9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掌握技术分析的基本原理和技巧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60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学会运用技术指标进行趋势判断和买卖时机选择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60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0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熟悉各种技术形态，如K线、趋势线、支撑位等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61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掌握技术分析的局限性，结合其他分析方法进行综合判断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https://d.book118.com/447041140161006025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Calibri Light</vt:lpstr>
      <vt:lpstr>Office Theme</vt:lpstr>
      <vt:lpstr>《大涨的奥秘》PPT课件</vt:lpstr>
      <vt:lpstr>目录</vt:lpstr>
      <vt:lpstr>添加章节标题</vt:lpstr>
      <vt:lpstr>引言</vt:lpstr>
      <vt:lpstr>PowerPoint Presentation</vt:lpstr>
      <vt:lpstr>课程背景介绍</vt:lpstr>
      <vt:lpstr>课程目标</vt:lpstr>
      <vt:lpstr>课程内容概述</vt:lpstr>
      <vt:lpstr>市场分析</vt:lpstr>
      <vt:lpstr>PowerPoint Presentation</vt:lpstr>
      <vt:lpstr>市场趋势分析</vt:lpstr>
      <vt:lpstr>行业热点分析</vt:lpstr>
      <vt:lpstr>投资机会挖掘</vt:lpstr>
      <vt:lpstr>技术分析</vt:lpstr>
      <vt:lpstr>PowerPoint Presentation</vt:lpstr>
      <vt:lpstr>技术指标介绍</vt:lpstr>
      <vt:lpstr>实战应用技巧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2024-08-30T17:00:36.611</cp:lastPrinted>
  <dcterms:created xsi:type="dcterms:W3CDTF">2024-08-30T09:00:36Z</dcterms:created>
  <dcterms:modified xsi:type="dcterms:W3CDTF">2024-08-30T09:00:38Z</dcterms:modified>
</cp:coreProperties>
</file>