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A5A05-BD06-4153-B0CF-69E423F45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DA3EC6-93FD-458E-80BE-34347CB43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4E1084-7E89-48E4-A000-7F6C42E10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714F1-93F1-47D8-8C64-19B54A9C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975498-D81B-40F5-A228-2CB8246B0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9D880B-DFA6-43E4-A840-2A7E9D90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ACFB7D-AB15-4588-85D8-B868B74C5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634523-5E01-47E9-BC60-EEFF1BED7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FCC24-4C8D-4AAA-A83B-BB1D9662A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C1FA0-9555-455B-BDB3-40FB8A775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26107-93CA-4E2F-8BF1-BE65EECDF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042042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口腔护理冷门课件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口腔护理的冷门知识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口腔护理技巧与实践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特殊人群的口腔护理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口腔是人体的重要器官，包括牙齿、牙龈、舌、唾液腺等部分，各部分协同工作，完成咀嚼、吞咽、言语和呼吸等功能。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口腔不仅关乎咀嚼和吞咽食物，还与发音、呼吸、表情等方面息息相关，同时口腔内的温度、湿度和酸碱度也维持着人体的正常生理功能。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口腔是食物进入体内的第一关，良好的口腔健康有助于保证营养的摄入，维持身体健康。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营养摄入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疾病传播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口腔内的细菌和病毒也可能通过血液或淋巴系统传播到其他器官，影响全身健康。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口腔健康状况不佳会影响个人的自信心和社交能力，对心理健康产生影响。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口腔健康与全身健康的关系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口腔疾病的分类与症状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龋齿是常见的口腔疾病，表现为牙齿硬组织的破坏，可能出现龋洞和疼痛等症状。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牙周病是指牙周组织的炎症性疾病，表现为牙龈红肿、出血、牙齿松动等。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口腔溃疡是口腔黏膜的炎症性疾病，表现为口腔黏膜的破损、疼痛和灼热感。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牙髓炎是指牙髓组织的炎症性疾病，表现为牙齿疼痛、夜间痛等。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口腔溃疡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牙髓炎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定期进行口腔检查，及时发现并处理口腔问题，如牙龈炎、牙周炎、龋齿等，以预防口腔疾病的发生。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每天刷牙两次，每次至少两分钟，使用牙线和漱口水等清洁工具，清除牙菌斑和食物残渣，减少细菌滋生。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戒烟限酒，控制饮食中糖分和酸度，避免过度疲劳和压力等危险因素，降低口腔疾病的发生风险。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控制危险因素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定期进行洗牙，彻底清除牙结石和牙菌斑，减少口臭和细菌滋生。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定期洗牙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尽量避免食用洋葱、大蒜、咖啡、茶等易产生异味的食物，以及吸烟和饮酒等不良习惯。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避免食用异味食物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使用漱口水可以帮助清除口腔内的细菌和异味物质，保持口气清新。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使用漱口水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保持口气清新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9407" b="940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保护牙齿健康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健康的牙齿能够让人们更好地享受食物，提高生活质量。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拥有清新的口气和健康的牙齿能够增强人们的自信心，提高社交能力。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预防口腔疾病能够避免疼痛和不适，让人们更加健康地生活。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口腔护理的冷门知识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83" r="145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牙周病与糖尿病的共同预防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定期进行口腔检查，控制血糖和口腔卫生，预防牙周病和糖尿病的发生。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牙周病与糖尿病相互影响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牙周病患者的血糖水平较高，而糖尿病患者更易患牙周病。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控制血糖对牙周病预防和治疗的重要性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保持血糖在正常范围内有助于预防和治疗牙周病，降低感染风险。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牙周病与糖尿病的关系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牙菌斑与心血管疾病的关联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牙菌斑中的细菌可能进入血液，引发炎症反应，增加心血管疾病的风险。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清除牙菌斑对预防心血管疾病的作用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保持口腔卫生，定期洁牙和清除牙菌斑，有助于降低心血管疾病的风险。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心血管疾病患者口腔卫生的注意事项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定期进行口腔检查，接受专业口腔卫生指导，预防口腔感染和心血管疾病的恶化。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牙菌斑与心血管疾病的关系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https://d.book118.com/447042042012006055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2024-09-29T15:04:35.760</cp:lastPrinted>
  <dcterms:created xsi:type="dcterms:W3CDTF">2024-09-29T07:04:35Z</dcterms:created>
  <dcterms:modified xsi:type="dcterms:W3CDTF">2024-09-29T07:04:37Z</dcterms:modified>
</cp:coreProperties>
</file>