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C203A-10C7-433B-96BE-A171E9F9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F1833-3693-4D3C-9AB4-6B53E465A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3027F-61DC-43AE-B00B-07C6095B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46E44-7D4B-45D9-ACAA-7CB002B50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24207-5538-4EFD-B87D-8657D2CB4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C63C6-B8D1-406F-8DA3-0ED12F91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A6ED1-93FD-475D-BE40-17CCC33A7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BD563-EF5B-4F2F-B06B-21D9AF488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A87E6-002F-4CA5-9DC5-983C3BD18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CECF1-2FB6-46FF-B096-EFA9E59B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8EE61-F6B7-4FF9-8621-67A730C3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44020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理想汽车入职培训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公司文化与价值观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产品与业务介绍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公司政策与福利待遇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公司文化与价值观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理想汽车成立于XXXX年，总部位于中国北京。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公司致力于打造高品质、智能化的电动汽车，为用户提供更加便捷、环保的出行方式。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经过几年的发展，理想汽车已经成为了中国电动汽车市场的领军企业之一。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理想汽车的历史与发展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成为全球领先的电动汽车制造商，推动中国汽车产业的转型升级。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通过不断创新和优化，为用户提供更加智能、高效、环保的出行解决方案，创造更加美好的未来。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公司使命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公司愿景与使命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用户至上、创新驱动、团队协作、诚信守法。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行为准则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尊重、开放、包容、高效。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31" r="27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核心价值观与行为准则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产品与业务介绍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理想汽车的产品线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一款智能电动SUV，采用增程式技术，满足用户全场景的出行需求。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最新旗舰产品，具备高度智能化的驾驶辅助系统和豪华舒适的内饰配置。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定位豪华五座SUV，是理想ONE的升级换代产品。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五座旗舰SUV，拥有更大的车内空间和更舒适的乘坐体验。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理想ONE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理想L9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理想L8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理想L7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车联网技术的研发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通过车联网技术，实现车辆与智能设备的无缝连接，提升用户出行便捷性。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智能电动汽车的研发、生产和销售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致力于为用户提供高品质、智能化的电动车出行解决方案。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自动驾驶技术的研发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投入大量资源研发自动驾驶技术，为用户打造更加智能的出行体验。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公司的核心业务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09" b="27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持续推出更多款型的智能电动汽车，满足不同用户需求。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随着电池技术的不断进步和自动驾驶技术的成熟，未来电动汽车将更加高效、智能和便捷。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未来产品规划与技术趋势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未来产品规划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入职培训课程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帮助新员工快速融入公司文化，熟悉工作流程，提高职业技能，增强团队协作能力。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为期一周的培训课程，包括企业文化、产品知识、业务流程、团队协作等多个方面。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培训目标与课程安排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采用线上和线下相结合的方式，包括理论讲解、案例分析、实践操作等多种形式。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由公司内部经验丰富的专业人士担任讲师，同时邀请业界专家进行分享和交流。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培训方式与师资力量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https://d.book118.com/447044020041006054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2024-09-28T11:43:50.756</cp:lastPrinted>
  <dcterms:created xsi:type="dcterms:W3CDTF">2024-09-28T03:43:50Z</dcterms:created>
  <dcterms:modified xsi:type="dcterms:W3CDTF">2024-09-28T03:43:52Z</dcterms:modified>
</cp:coreProperties>
</file>