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6BBCB-7582-4F09-8931-B26FAE9E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25F79-B32D-4809-9679-BE2867DC5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7E8A4-D774-4A99-BA4E-485CBE71C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0A299-C708-47F8-B0CD-0F53000BD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35048-09C1-4001-AC8E-73AD8B8D7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5E8C43-BC68-4276-892E-9001E6886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82086-6FB3-4437-9962-2C84816AB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7EC57-7429-4020-94FD-0FAD7509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F5E86-E1A8-47EF-A371-47F55478D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843D5-1F6F-4852-B1B4-313E280CB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7F0B3-D798-46DA-AD51-A25100A91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45143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《生物产品质量检测》ppt课件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生物产品质量检测概述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生物产品质量检测的方法与技术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生物产品分类与检测项目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生物产品质量检测的流程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生物产品质量检测的案例分析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生物产品质量检测的发展趋势与展望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生物产品质量检测概述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生物产品质量检测的定义：生物产品质量检测是指利用实验室技术和方法，对生物制品、农产品、食品等生物产品进行质量检测和评估的过程。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生物产品质量检测的目的是确保生物产品的质量、安全性和有效性，符合相关法规和标准的要求。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生物产品质量检测的定义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生物产品质量检测是确保公众获得安全、有效、高质量的生物产品的关键手段，对于维护公众健康具有重要意义。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生物产品质量检测也是国际贸易中商品通关和检验的重要依据，符合国际标准的生物产品有利于提高市场竞争力。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有效的生物产品质量检测能够提升整个产业的形象和信誉，增强消费者对生物产品的信任度。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提升产业形象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生物产品质量检测的重要性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如世界卫生组织（WHO）、国际标准化组织（ISO）等制定的相关法规和标准，是各国制定生物产品质量检测标准的重要参考。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国内法规与标准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各国根据自身实际情况和国际法规，制定符合本国的生物产品质量检测法规和标准，如中国的《中华人民共和国食品安全法》和《中华人民共和国农产品质量安全法》。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行业标准和规范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除了国家和国际法规与标准外，各行业也会制定相应的标准和规范，用于指导本行业的生物产品质量检测工作。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生物产品质量检测的法规与标准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生物产品质量检测的方法与技术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通过观察、闻、尝、触等方式对产品进行初步检测的方法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感官检测法是一种简单、快捷的检测方法，通过观察产品的外观、色泽、气味、口感等特征，初步判断产品的质量。这种方法适用于对产品的初步筛选，但结果受主观因素影响较大。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感官检测法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利用物理和化学原理对产品进行定性和定量分析的方法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理化检测法包括物理检测和化学检测，可以对产品的成分、含量、纯度等进行精确分析。常见的理化检测方法包括滴定法、分光光度法、气相色谱法等。这种方法结果准确，但需要专业的设备和操作人员。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理化检测法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51" r="2495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通过培养和观察微生物来检测产品的方法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微生物检测法是检测产品中微生物种类和数量的方法，可以判断产品的卫生状况。常见的微生物检测方法包括细菌培养、霉菌计数、沙门氏菌检测等。这种方法结果准确，但对时间和实验室条件要求较高。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微生物检测法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仪器检测法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利用各种专业仪器对产品进行检测的方法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仪器检测法包括色谱仪、质谱仪、光谱仪等多种专业仪器，可以对产品进行深入的成分分析和结构鉴定。这种方法结果准确，但需要专业的操作人员和昂贵的设备。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生物产品分类与检测项目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按照食品的来源、加工方式、用途等标准进行分类。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检测项目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主要包括营养成分、添加剂、农药残留、重金属等项目的检测。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采用化学分析、仪器分析、微生物学等方法进行检测。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食品的分类与检测项目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按照药品的用途、剂型、给药途径等进行分类。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药品分类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主要包括成分分析、杂质检查、溶出度、稳定性等项目的检测。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检测项目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采用化学分析、仪器分析、生物学等方法进行检测。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药品的分类与检测项目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https://d.book118.com/447045143030006041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2024-09-13T20:53:42.020</cp:lastPrinted>
  <dcterms:created xsi:type="dcterms:W3CDTF">2024-09-13T12:53:42Z</dcterms:created>
  <dcterms:modified xsi:type="dcterms:W3CDTF">2024-09-13T12:53:44Z</dcterms:modified>
</cp:coreProperties>
</file>