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8F3F4-E934-43D1-A5A1-BBF992883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6D902-0FD1-4EE0-8C7D-C0B7E20BC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54DFF-06B0-4D3D-9805-09FD56FB4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4DF57-2607-41C1-8965-DA74C4FF1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9A0829-E207-4223-8D7E-ADE5E27B2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1671AF-24F3-48C5-A0CC-6C6F5F653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1E189-8A28-4D54-B8FE-6C7D9173D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7481E-889A-4298-99F9-67581EE0E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A391E-F8E5-4A93-8A46-A84F9B36B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BB632-1885-4AE7-B586-6C953EBAB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A3614-924B-47DD-9CB1-3AA1EB273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460420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美国美术教育家艾斯纳教育思想研究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艾斯纳生平及教育背景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艾斯纳教育思想的理论基础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艾斯纳教育思想的主要内容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艾斯纳教育思想在美术教育实践中的应用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艾斯纳教育思想的影响及现实意义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美术教育在现代教育中的地位逐渐提升，对于培养学生审美能力和创造力具有重要作用。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艾斯纳作为美国著名的美术教育家，其教育思想对美术教育产生了深远影响。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研究艾斯纳教育思想有助于深入了解美术教育的本质和目的，为当前美术教育提供理论支持和实践指导。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24" r="337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通过对艾斯纳教育思想的研究，探讨其美术教育理论的核心观点、实践方法以及对美术教育的影响。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艾斯纳教育思想的主要观点是什么？其在美术教育实践中的应用如何？对现代美术教育有何启示？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采用文献研究法，对艾斯纳的著作、论文以及相关研究进行梳理和分析。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以艾斯纳教育思想为核心，探讨其美术教育理论、实践方法以及对美术教育的影响。同时，结合当前美术教育的实际情况，分析艾斯纳教育思想的现实意义和应用价值。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艾斯纳生平及教育背景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出生于美国一个中产阶级家庭，从小接受良好的教育，展现出对艺术的浓厚兴趣。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早期生活与教育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学术生涯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在大学期间开始研究美术教育，并获得硕士学位。之后在多所大学任教，成为美术教育领域的专家。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积极参与美国教育改革，推动美术教育在学校教育中的地位，倡导多元文化教育。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艾斯纳的生平经历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拥有艺术史、教育学等相关领域的学术背景，为其教育思想的形成奠定了基础。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在学术研究中关注多元文化，认为美术教育应该反映不同文化的价值观和艺术传统。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多元文化视角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长期在中小学和大学从事美术教育工作，积累了丰富的教育实践经验。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教育实践经验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艾斯纳的教育背景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出版了多部关于美术教育的学术著作，包括《儿童的知觉与创造》、《美术教育的理论基础》等。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学术著作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在各大学术期刊上发表了多篇论文，探讨美术教育的理论、实践和方法。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160" r="1416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因其卓越的学术贡献，获得了多个国际和国内学术奖项和荣誉，如美国艺术教育协会颁发的“杰出贡献奖”等。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获得荣誉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艾斯纳的学术成就和荣誉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艾斯纳教育思想的理论基础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美术教育是一种独特的教育形式，旨在培养学生的审美能力、创造力和表达能力。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美术教育通过引导学生观察、思考和表现美的对象，帮助他们形成对美的感知、理解和评价能力。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239" b="1123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美术教育在个体发展中具有重要作用，能够促进学生全面发展，提高综合素质。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20" b="842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美术教育的本质和功能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学生通过美术教育获得对美的认知，形成对美的独特理解和感受。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美术教育中的情感因素包括学生对美的情感体验和表达，以及对美的热爱和追求等。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748" r="1174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44" r="11344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美术教育涉及学生的认知过程，包括感知、记忆、思维和想象等。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美术教育中的认知和情感因素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https://d.book118.com/447046042010006041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2024-09-13T17:28:54.076</cp:lastPrinted>
  <dcterms:created xsi:type="dcterms:W3CDTF">2024-09-13T09:28:54Z</dcterms:created>
  <dcterms:modified xsi:type="dcterms:W3CDTF">2024-09-13T09:28:56Z</dcterms:modified>
</cp:coreProperties>
</file>