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70895-19EE-4028-9FB1-E6A833E8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CE319-8CFE-462B-9105-80768891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35314-E2F6-4A8F-9057-42B6FEF99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2D44F-CED7-4B59-BB46-004D700D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078DE-8877-4D3C-B137-FD45152ED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4501E-32F9-49DE-9589-888BDEAF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38336-9AB8-4EF0-BDA9-C2759BD89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042E1-9692-4B72-B175-37CC216CB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E90AD-1EFA-4ACB-B038-FF07EA6D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D18C-8654-4928-AC28-A97608FB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397D1-227E-4816-9C12-D4AB4277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61160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31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戒烟的挑战和应对策略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戒烟的健康效益和长期影响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社会支持和资源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通过宣传和教育，使公众更加了解吸烟对健康的危害，增强戒烟的意愿。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提高公众对吸烟危害的认识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通过减少吸烟人数，降低吸烟相关疾病的发生率，提高全民健康水平。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促进全民健康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吸烟会导致慢性支气管炎、肺气肿、肺癌等呼吸系统疾病。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对呼吸系统的危害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对心血管系统的危害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对生殖系统的危害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对胎儿和婴幼儿的危害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吸烟会增加冠心病、高血压、中风等心血管疾病的患病风险。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吸烟会影响生殖系统的正常功能，降低生育能力，增加不孕不育的风险。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孕妇吸烟会增加流产、早产、胎儿畸形等风险；婴幼儿吸入二手烟会影响其生长发育和智力发展。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长期吸烟会增加患肺癌、喉癌、食管癌、心脏病等疾病的风险，戒烟可以显著降低这些疾病的发病率和死亡率。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吸烟会导致肺部功能下降，出现咳嗽、气喘等症状，戒烟后肺部功能会逐渐恢复，呼吸更加顺畅。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改善肺功能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20" r="179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吸烟会损害免疫系统，使人体更容易受到病毒和细菌的侵袭，戒烟有助于提高免疫力，减少生病次数。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二手烟对家人健康同样有害，戒烟可以减少家人因吸入二手烟而患病的风险。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保护家人健康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减少医疗支出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08" r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吸烟导致的疾病会给个人和家庭带来巨大的医疗支出，戒烟可以降低这方面的经济负担。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吸烟不仅危害个人健康，还会影响公共卫生和环境，戒烟有助于营造更加健康、和谐的社会环境。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822" b="168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改善味觉和嗅觉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吸烟会影响味觉和嗅觉的敏感度，戒烟后这些感官功能会逐渐恢复，让人更能享受美食和生活的乐趣。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提高睡眠质量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吸烟会影响睡眠质量，导致失眠、多梦等问题，戒烟可以改善睡眠质量，让人更加精神饱满。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增强自信心和自尊心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成功戒烟会让人感到更加自信和自尊，提高个人形象和魅力。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根据个人吸烟情况，制定一个切实可行的戒烟计划，包括减少吸烟频率和吸烟量。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21" b="1682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制定戒烟计划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逐渐延长两次吸烟之间的时间，减少身体对尼古丁的依赖。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延长吸烟间隔时间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每次吸烟时，逐渐减少吸入的烟量，让身体逐渐适应较低的尼古丁水平。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减少吸烟量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逐渐减少吸烟量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非尼古丁药物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采用安非他酮等非尼古丁药物，辅助戒烟，减轻对尼古丁的渴求。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尼古丁替代疗法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使用尼古丁贴片、口香糖、吸入器等尼古丁替代品，帮助缓解戒烟过程中的戒断症状。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运用中药戒烟方法，如针灸、按摩、中药汤剂等，调节身体平衡，降低吸烟欲望。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采用认知行为疗法等方法，改变吸烟者的错误认知和行为习惯，培养健康的应对方式。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群体互助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组织戒烟小组、互助会等形式的集体活动，让戒烟者相互鼓励、分享经验，共同应对戒烟过程中的困难和挑战。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提供心理咨询、心理辅导等心理支持，帮助戒烟者增强戒烟信心，应对戒烟过程中的心理挑战。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心理干预和行为疗法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戒烟的挑战和应对策略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https://d.book118.com/447046116040006030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2024-09-01T19:09:30.232</cp:lastPrinted>
  <dcterms:created xsi:type="dcterms:W3CDTF">2024-09-01T11:09:30Z</dcterms:created>
  <dcterms:modified xsi:type="dcterms:W3CDTF">2024-09-01T11:09:32Z</dcterms:modified>
</cp:coreProperties>
</file>