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44801D-F2F7-4E18-A690-739FD4A69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FB7965-0E79-434B-A716-0024299DC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4DB1AF-713B-4465-8963-2D68D09349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AABD88-8D07-4F0A-9D7E-D184BC5DDB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917E2F-4685-4E28-81D6-7F02885CC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92D57E-22DE-4874-8B12-4B151B1DA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B188D1-3C51-408F-8ED8-0F1B1F223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A70020-8F5B-4261-9FED-7C91B4AAF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D1A880-FAC2-425E-A0A4-430CD89ED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89C9B7-B25A-442D-BB0E-0EA385FBC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34F3E9-BDB3-4EDF-A6F8-42539B98A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04615206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新媒体对职场发展的影响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新媒体对职场环境的改变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新媒体对职业发展的推动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新媒体对职场挑战与应对策略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新媒体在职场中的未来趋势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新媒体的普及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随着互联网和移动设备的快速发展，新媒体如社交媒体、博客、在线视频等已经成为人们日常生活中不可或缺的一部分。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职场环境的变革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新媒体的兴起不仅改变了人们获取信息和交流的方式，也对职场环境产生了深远的影响，如远程工作、在线协作、数字化技能需求等。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9714" r="1971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揭示新媒体对职场的具体影响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通过深入研究和分析，揭示新媒体对职场环境、工作方式、职业发展等方面的具体影响。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探讨新媒体带来的机遇与挑战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分析新媒体为职场人士带来的新机遇，如更广阔的人脉资源、多元化的展示平台等，以及需要应对的挑战，如信息过载、隐私保护等。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提出应对策略和建议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基于研究结果，为职场人士和雇主提供有效的应对策略和建议，以更好地适应新媒体时代的职场环境。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新媒体的定义与特点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新媒体是利用数字技术、网络技术和移动通信技术等，通过互联网、无线通信网、卫星等渠道，以及电脑、手机、数字电视机等终端，向用户提供信息和娱乐服务的传播形态和媒体形态。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新媒体具有交互性、即时性、海量性、共享性、多媒体与超文本、个性化与社群化等特点。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以门户网站为代表，信息由编辑进行组织和发布，用户只能被动接收信息。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Web1.0时代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Web2.0时代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Web3.0时代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以社交媒体为代表，用户可以参与信息的生产和传播，实现了信息的双向流动。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以智能媒体为代表，通过人工智能、大数据等技术，实现了信息的个性化推荐和精准传播。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包括微博、微信、抖音等，用户可以通过这些平台发布和分享信息，形成社交网络。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指个人或组织通过互联网平台发布和传播信息的媒体形态，如微信公众号、知乎专栏等。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通过网络平台实时传输音视频信号，实现远程直播互动，如斗鱼、虎牙等直播平台。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网络直播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以秒为单位计算的视频内容，适合在移动设备上观看和分享，如抖音、快手等。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新媒体的主要类型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新媒体对职场环境的改变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沟通方式多样化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新媒体的出现使得职场沟通方式更加多样化，包括电子邮件、即时通讯、社交媒体等，使得沟通更加便捷和高效。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异步沟通成为常态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新媒体的异步性使得职场沟通不再受限于时间和空间，人们可以随时随地进行沟通和交流，提高了工作效率。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沟通效果的提升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新媒体的多媒体特性使得沟通更加生动和形象，例如通过视频会议、图片、语音等方式进行沟通，提高了沟通效果。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职场沟通方式的变革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信息获取便捷性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通过新媒体平台，人们可以轻松地获取各种职场信息，包括招聘信息、行业动态、专业知识等，为职业发展提供了更多机会。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信息传播即时性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新媒体的即时性使得职场信息可以在瞬间传播到全球范围内，大大提高了信息传播的速度和效率。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信息传播互动性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新媒体的互动性使得信息传播不再是单向的，人们可以通过评论、转发等方式参与到信息的传播过程中，增强了信息的传播效果。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0010" r="1001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1743" r="1174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职场信息传播速度的提升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人际关系虚拟化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在新媒体时代，人们更多地通过虚拟空间进行社交活动，例如通过社交媒体、网络游戏等方式建立友谊和信任关系。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人际关系平等化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新媒体的匿名性和开放性使得职场人际关系更加平等化，人们可以自由地表达自己的观点和想法，促进了职场民主化进程。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人际关系网络化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新媒体的出现使得职场人际关系更加网络化，人们可以通过社交媒体等平台建立和维护人际关系，扩大了社交圈子。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职场人际关系的变化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新媒体对职业发展的推动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内容创作与分享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通过撰写博客、发布视频、开设在线课程等方式，创作和分享有价值的内容，提升个人在专业领域的知名度和影响力。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网络形象塑造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积极维护个人在网络上的形象，包括头像、个人简介、社交媒体互动等，展现专业、积极、可信的个人形象。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社交媒体影响力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通过社交媒体平台（如微博、微信、抖音等）展示个人专业知识和技能，吸引粉丝和关注者，建立个人品牌。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个人品牌的建立与传播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https://d.book118.com/447046152064006041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2024-09-14T04:59:53.196</cp:lastPrinted>
  <dcterms:created xsi:type="dcterms:W3CDTF">2024-09-13T20:59:53Z</dcterms:created>
  <dcterms:modified xsi:type="dcterms:W3CDTF">2024-09-13T20:59:55Z</dcterms:modified>
</cp:coreProperties>
</file>