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55F6F3-F48B-4267-BF9B-C9D23F2D5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D1113F-C722-49EE-A78B-6A687451A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EA897E-1551-4CC6-BFA3-4B2E27839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474521-B5DF-41D4-9C47-F1E8B5A412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F1371A-A8F4-42DE-9D86-2BBD49313E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B1D8B8-1F79-4AB4-84A7-775E0B36E1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DF054B-4E40-47F6-A009-43550338D7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059AFC-7B16-4AEF-B025-61B25905FE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D8F1E-6F83-4B58-AB82-751E3C728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8CB3DF-7C9B-442D-B98B-0FEFB1866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333F8-16A9-4D00-887A-690BEB617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54105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Microsoft Yahei"/>
                <a:ea typeface="Microsoft Yahei"/>
                <a:cs typeface="Microsoft Yahei"/>
              </a:rPr>
              <a:t>2024-01-19</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合同法中的合伙合同与创业合作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合伙合同基本概念与特点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合伙合同主要条款解读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创业团队组建与股权结构设计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风险防范与争议解决机制设计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案例分析：成功与失败案例剖析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合伙合同基本概念与特点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808" r="328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合伙合同是指两个或两个以上的自然人、法人或其他组织，为了共同出资、共同经营、共享收益、共担风险，而订立的协议。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合伙合同定义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合伙合同属于无名合同，适用《合同法》总则的规定，并可以参照适用《合同法》分则中最相类似的规定。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合伙合同性质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与劳动合同区别</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劳动合同是劳动者与用人单位确立劳动关系、明确双方权利和义务的协议。而合伙合同是两个或两个以上平等主体的自然人、法人或其他组织之间订立的协议。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与联营合同区别</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联营合同是企业之间或者企业与事业单位之间，为了达到一定的经济目的而达成的联合经营的协议。而合伙合同不仅适用于企业之间，也适用于自然人之间或自然人与企业之间。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与其他类型合同区别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合伙合同在创业过程中作用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明确出资方式和比例</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合伙合同能够明确各合伙人的出资方式、出资比例和出资期限，确保资金的及时到位和合理使用。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确定经营方式和决策机制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合伙合同可以规定合伙企业的经营方式、管理机构、决策机制等，保障合伙企业的顺利运营和高效决策。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分配收益和承担风险</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合伙合同能够明确收益分配和风险承担的方式，使得各合伙人能够按照约定分享收益、共担风险，实现利益共享和风险共担。</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合伙合同主要条款解读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住所或营业场所</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列明各合伙人的住址或营业地点，以便联系和沟通。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合伙目的和经营范围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阐述合伙企业的业务方向、经营目标及具体经营范围。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合伙人姓名或名称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明确参与合伙的各方主体，包括自然人、法人或其他组织。</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当事人信息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合伙人可以货币、实物、知识产权、土地使用权或其他财产权利出资，也可以劳务出资。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出资方式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出资数额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缴付期限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明确各合伙人认缴的出资额及所占比例，确保出资真实、合法。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规定各合伙人按约定时间足额缴纳出资，未按期足额缴纳的，应承担违约责任。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出资方式、数额和缴付期限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按照合伙协议的约定分配利润，如无约定或约定不明确，则按实缴出资比例分配。</a:t>
            </a:r>
          </a:p>
        </p:txBody>
      </p:sp>
      <p:pic>
        <p:nvPicPr>
          <p:cNvPr id="4" name="Picture 4"/>
          <p:cNvPicPr>
            <a:picLocks noChangeAspect="1"/>
          </p:cNvPicPr>
          <p:nvPr/>
        </p:nvPicPr>
        <p:blipFill>
          <a:blip r:embed="rId2"/>
          <a:srcRect l="16625" r="1662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利润分配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合伙企业的亏损由各合伙人按照实缴出资比例分担，另有约定的除外。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亏损分担</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不得约定将全部利润分配给部分合伙人或由部分合伙人承担全部亏损。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禁止性规定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利润分配和亏损分担方法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事务执行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全体合伙人共同执行合伙企业事务，也可以委托一个或数个合伙人执行事务，其他合伙人不再执行事务。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决策机制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合伙人对合伙企业有关事项作出决议，按照合伙协议约定的表决办法办理。如无约定或约定不明确，则实行一人一票并经全体合伙人过半数通过的表决办法。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表决权限制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某些重大事项如改变合伙企业名称、改变合伙企业经营范围等，应当经全体合伙人一致同意。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事务执行及决策机制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创业团队组建与股权结构设计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团队成员应具备互补的技能和经验，以便更好地应对创业过程中的各种挑战。</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互补性原则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建立团队成员之间的信任和有效沟通机制，确保团队决策的高效执行。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信任与沟通</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明确团队成员的分工和职责，避免工作重叠和责任不清的情况发生。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明确分工与责任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团队组建原则及注意事项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https://d.book118.com/447054105016006035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2024-09-09T09:00:22.499</cp:lastPrinted>
  <dcterms:created xsi:type="dcterms:W3CDTF">2024-09-09T01:00:22Z</dcterms:created>
  <dcterms:modified xsi:type="dcterms:W3CDTF">2024-09-09T01:00:24Z</dcterms:modified>
</cp:coreProperties>
</file>