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5BF964-859C-49D7-B2C0-98929CD27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DBC4AF-470B-4941-94ED-275996FC3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F8B9B2-0D85-4B0D-A76D-9BE6DBBF6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8AE331-5E96-4EBD-A5F4-A45581DFCB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1983F4-EF11-4502-AAEF-3D6D14FBB6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DD6E1C-90E9-43D5-A10C-5A7E75C441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259A3C-75C5-49E1-BA21-D7533576DE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2D8FB9-11A2-423A-9C87-CAAEEBAB1D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9DD168-3A5E-4563-8CC0-A9108A89B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0E7E31-733E-4FC9-9504-E12F74C99F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5FBC2E-1282-41F0-B5A7-638D1A659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05500513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4132" y="2972821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04132" y="3490717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4132" y="785914"/>
            <a:ext cx="7746331" cy="1834527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麻醉中的气胸处理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8681" y="1552432"/>
            <a:ext cx="2025156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3860212" y="1095804"/>
            <a:ext cx="5156086" cy="4666392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气胸概述与分类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麻醉前评估与准备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麻醉中气胸监测与处理策略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不同类型气胸的麻醉处理技巧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总结回顾与展望未来进展方向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气胸概述与分类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气胸是指气体在胸膜腔内异常积聚，导致肺组织受压和呼吸功能受限的病症。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常见原因包括肺部疾病（如慢性阻塞性肺疾病、肺大泡等）、胸部创伤（如肋骨骨折、刺伤等）、医源性操作（如中心静脉穿刺、胸腔穿刺等）以及自发性气胸（无明显诱因）。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定义及发病原因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216" r="2521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患者可能出现突发胸痛、呼吸困难、咳嗽等症状。严重气胸可能导致休克和危及生命。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根据患者的症状、体征以及影像学检查（如X线、CT等）结果进行诊断。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诊断依据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临床表现与诊断依据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根据发病原因和病理生理特点，气胸可分为自发性气胸、创伤性气胸和医源性气胸等。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高龄、吸烟、慢性阻塞性肺疾病、肺大泡、胸部创伤、医源性操作等都是气胸的危险因素。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分类及危险因素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麻醉前评估与准备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83" r="15083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708" r="17708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询问患者是否有过胸部手术、外伤或肺部疾病史，如肺气肿、肺大泡等。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了解患者是否有吸烟史，以及吸烟的年限和数量。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询问患者是否有过敏史，特别是对麻醉药物或相关药物的过敏反应。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患者病史采集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检查患者的呼吸频率、深度和节律，评估呼吸功能。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观察患者的胸廓形态和呼吸运动，检查是否有胸廓畸形、呼吸运动受限或呼吸音异常。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检查患者的气道情况，评估是否有气道狭窄、阻塞或分泌物潴留等问题。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体格检查重点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常规实验室检查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肺功能检查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胸部X线或CT检查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心电图检查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实验室检查和影像学检查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包括血常规、尿常规、生化检查等，以评估患者的全身状况。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用于评估患者的肺部病变情况，如肺气肿、肺大泡、肺部炎症等。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通过肺功能测试了解患者的呼吸功能状况，如肺活量、通气功能等。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了解患者的心脏功能状况，以排除心脏疾病对麻醉的影响。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麻醉中气胸监测与处理策略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通过呼吸监测仪观察呼吸波形，判断呼吸频率、幅度和节律是否正常。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观察呼吸波形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定期采集动脉血进行血气分析，了解氧合、通气和酸碱平衡状况。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通过听诊器听取呼吸音，判断肺部呼吸音是否正常，有无异常呼吸音。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肺部听诊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呼吸功能监测方法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持续心电监测，及时发现心律失常和心肌缺血等异常情况。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心电监测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000" r="11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血压监测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液体管理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定期测量血压，保持血压在正常范围内，避免过高或过低的血压对循环功能的影响。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根据患者的具体情况，合理补充液体，维持正常的血容量和循环功能。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循环功能维护措施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https://d.book118.com/447055005130006042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2024-09-16T02:27:25.053</cp:lastPrinted>
  <dcterms:created xsi:type="dcterms:W3CDTF">2024-09-15T18:27:25Z</dcterms:created>
  <dcterms:modified xsi:type="dcterms:W3CDTF">2024-09-15T18:27:27Z</dcterms:modified>
</cp:coreProperties>
</file>