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01814-B790-41A9-8914-361455C48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997F2-E9E5-4746-B10B-959610145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3E6F7-5C14-475C-BD0F-54FBCA752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5ECAF-C473-4777-A406-2E290C308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D23A67-4CA6-4D7A-97A5-784F1E8A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0E3D7-FED4-4670-97A0-4DB205D9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98AC96-B38B-472D-9301-1A4F23CFC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FB232-8EBF-42FD-9B47-F7268F1B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25C23-81F1-4F63-BBD1-6F8D14AA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E8D04-FFD2-4D34-8466-CFAEBC1AB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411D0-8DA0-4363-BFBC-0676E4ECB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60000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合并症及并发症：预防与处理\n## 1.妊娠合并症及并发症的基本概念与分类\n### 1.1妊娠合并症的定义与分类\n### 1.2妊娠并发症的定义与分类\n### 1.3妊娠合并症与并发症的关联与影响\n## 2.常见妊娠合并症及并发症的诊断与鉴别\n### 2.1妊娠高血压疾病的诊断与鉴别\n### 2.2妊娠糖尿病的诊断与鉴别\n### 2.3妊娠胆汁淤积症的诊断与鉴别\n## 3.妊娠合并症及并发症的预防策略与方法\n### 3.1健康生活方式与饮食习惯的养成\n### 3.2定期产检与产前筛查的重要性\n### 3.3孕妇心理调适与情绪管理的技巧\n## 4.妊娠合并症及并发症的治疗方法与原则\n### 4.1妊娠高血压疾病的治疗方法与原则\n### 4.2妊娠糖尿病的治疗方法与原则\n### 4.3妊娠胆汁淤积症的治疗方法与原则\n## 5.妊娠合并症及并发症的护理与康复\n### 5.1孕妇日常生活护理与注意事项\n### 5.2孕妇心理护理与情绪调节\n### 5.3孕妇产后康复与哺乳指导\n## 6.妊娠合并症及并发症的家庭与 社会支持\n### 6.1家庭支持对孕妇心理与生理健康的影响\n### 6.2社会支持政策与措施对孕妇的保障\n### 6.3孕妇及家庭如何寻求支持与帮助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妊娠合并症及并发症：预防与处理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妊娠合并症及并发症的基本概念与分类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妊娠合并症的定义与分类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妊娠合并症是指在妊娠期间发生的疾病，对孕妇和胎儿的健康产生不良影响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妊娠高血压疾病：妊娠期间出现的高血压，可能导致母亲和胎儿的并发症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妊娠糖尿病：妊娠期间出现的高血糖，可能导致母亲和胎儿的并发症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妊娠胆汁淤积症：妊娠期间出现的胆汁淤积，可能导致母亲和胎儿的并发症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妊娠合并症的分类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根据病因分类：遗传因素、内分泌因素、免疫因素等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根据病变部位分类：胎盘异常、子宫异常、胎儿异常等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根据疾病严重程度分类：轻度、中度、重度等</a:t>
            </a:r>
            <a:endParaRPr/>
          </a:p>
        </p:txBody>
      </p:sp>
      <p:cxnSp>
        <p:nvCxnSpPr>
          <p:cNvPr id="23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妊娠并发症的定义与分类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妊娠并发症是指在妊娠期间发生的并发症，对孕妇和胎儿的健康产生不良影响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妊娠贫血：妊娠期间出现的血红蛋白减少，可能导致母亲和胎儿的并发症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妊娠急性脂肪肝：妊娠期间出现的肝脏脂肪变性，可能导致母亲和胎儿的并发症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妊娠子痫：妊娠期间出现的高血压和抽搐，可能导致母亲和胎儿的并发症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妊娠并发症的分类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根据病因分类：遗传因素、内分泌因素、免疫因素等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根据病变部位分类：胎盘异常、子宫异常、胎儿异常等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根据疾病严重程度分类：轻度、中度、重度等</a:t>
            </a:r>
            <a:endParaRPr/>
          </a:p>
        </p:txBody>
      </p:sp>
      <p:cxnSp>
        <p:nvCxnSpPr>
          <p:cNvPr id="23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组合 2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1" name="组合 240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妊娠合并症与并发症之间可能存在关联，如妊娠高血压疾病可能导致妊娠子痫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妊娠高血压疾病：妊娠期间出现的高血压，可能导致母亲和胎儿的并发症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妊娠子痫：妊娠期间出现的高血压和抽搐，可能导致母亲和胎儿的并发症</a:t>
                </a:r>
                <a:endParaRPr/>
              </a:p>
            </p:txBody>
          </p:sp>
        </p:grpSp>
        <p:grpSp>
          <p:nvGrpSpPr>
            <p:cNvPr id="244" name="组合 243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妊娠合并症与并发症对孕妇和胎儿的健康产生不良影响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对孕妇的影响：增加孕妇的并发症风险，影响孕妇的生活质量和心理健康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对胎儿的影响：增加胎儿的并发症风险，影响胎儿的生长发育和智力发育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妊娠合并症与并发症的关联与影响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常见妊娠合并症及并发症的诊断与鉴别</a:t>
            </a:r>
            <a:endParaRPr/>
          </a:p>
        </p:txBody>
      </p:sp>
      <p:sp>
        <p:nvSpPr>
          <p:cNvPr id="25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妊娠高血压疾病的诊断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根据孕妇的血压水平和症状进行诊断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血压升高：收缩压≥140mmHg，舒张压≥90mmHg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头痛、恶心、呕吐、视力模糊等症状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妊娠高血压疾病的鉴别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与妊娠前高血压鉴别：妊娠前高血压是指在妊娠前就存在的高血压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与慢性高血压鉴别：慢性高血压是指在妊娠前就存在的持续性高血压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妊娠高血压疾病的诊断与鉴别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妊娠糖尿病的诊断与鉴别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组合 27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组合 27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妊娠糖尿病的诊断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根据孕妇的血糖水平和症状进行诊断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空腹血糖≥5.1mmol/L，餐后2小时血糖≥8.5mmol/L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多尿、多饮、多食、消瘦等症状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组合 27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妊娠糖尿病的鉴别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与妊娠前糖尿病鉴别：妊娠前糖尿病是指在妊娠前就存在的糖尿病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与其他类型糖尿病鉴别：如1型糖尿病、2型糖尿病等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妊娠胆汁淤积症的诊断与鉴别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组合 2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组合 28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妊娠胆汁淤积症的诊断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根据孕妇的胆汁酸水平和症状进行诊断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总胆汁酸≥10μmol/L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皮肤瘙痒、黄疸等症状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组合 29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妊娠胆汁淤积症的鉴别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与病毒性肝炎鉴别：病毒性肝炎是指由病毒感染引起的一种肝炎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与药物性肝炎鉴别：药物性肝炎是指由药物引起的一种肝炎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妊娠合并症及并发症的预防策略与方法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健康生活方式的养成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规律作息：保证充足的睡眠，避免熬夜和过度劳累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适量运动：如散步、瑜伽、孕妇操等，每周至少150分钟的中等强度运动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情绪调适：保持乐观和积极的心态，避免焦虑和抑郁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饮食习惯的养成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营养均衡：摄入足够的蛋白质、脂肪、碳水化合物、维生素和矿物质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低盐饮食：每日盐摄入量控制在5克以内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高纤维饮食：摄入足够的蔬菜、水果和全谷物，预防便秘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健康生活方式与饮食习惯的养成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定期产检与产前筛查的重要性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组合 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组合 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定期产检的重要性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及时发现和处理妊娠合并症和并发症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监测胎儿生长发育和宫内环境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指导孕妇合理调整和安排孕期生活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组合 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产前筛查的重要性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筛查胎儿染色体异常和遗传性疾病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筛查胎儿畸形和神经系统疾病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评估孕妇和胎儿的健康状况，指导分娩方式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孕妇心理调适的重要性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保持良好的心理状态，有利于孕妇和胎儿的健康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减少妊娠合并症和并发症的发生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有助于顺利分娩和产后康复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情绪管理的技巧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学会放松和减压：如深呼吸、冥想、渐进性肌肉松弛等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增强心理承受能力：如正确认识妊娠过程，寻求家人和朋友的支持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保持良好的社交互动：如参加孕妇团体，与他人分享经验和感受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孕妇心理调适与情绪管理的技巧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https://d.book118.com/447060000165006042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妊娠合并症及并发症：预防与处理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2024-09-16T11:50:52.036</cp:lastPrinted>
  <dcterms:created xsi:type="dcterms:W3CDTF">2024-09-16T03:50:52Z</dcterms:created>
  <dcterms:modified xsi:type="dcterms:W3CDTF">2024-09-16T03:50:53Z</dcterms:modified>
</cp:coreProperties>
</file>