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bin" ContentType="application/vnd.openxmlformats-officedocument.oleObject"/>
  <Default Extension="png" ContentType="image/png"/>
  <Default Extension="wmf" ContentType="image/x-wmf"/>
  <Default Extension="emf" ContentType="image/x-emf"/>
  <Default Extension="gif" ContentType="image/gi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23.xml" ContentType="application/vnd.openxmlformats-officedocument.presentationml.slideLayout+xml"/>
  <Override PartName="/ppt/slideLayouts/slideLayout24.xml" ContentType="application/vnd.openxmlformats-officedocument.presentationml.slideLayout+xml"/>
  <Override PartName="/ppt/slideLayouts/slideLayout25.xml" ContentType="application/vnd.openxmlformats-officedocument.presentationml.slideLayout+xml"/>
  <Override PartName="/ppt/slideLayouts/slideLayout26.xml" ContentType="application/vnd.openxmlformats-officedocument.presentationml.slideLayout+xml"/>
  <Override PartName="/ppt/slideLayouts/slideLayout27.xml" ContentType="application/vnd.openxmlformats-officedocument.presentationml.slideLayout+xml"/>
  <Override PartName="/ppt/slideLayouts/slideLayout28.xml" ContentType="application/vnd.openxmlformats-officedocument.presentationml.slideLayout+xml"/>
  <Override PartName="/ppt/slideLayouts/slideLayout29.xml" ContentType="application/vnd.openxmlformats-officedocument.presentationml.slideLayout+xml"/>
  <Override PartName="/ppt/slideLayouts/slideLayout3.xml" ContentType="application/vnd.openxmlformats-officedocument.presentationml.slideLayout+xml"/>
  <Override PartName="/ppt/slideLayouts/slideLayout30.xml" ContentType="application/vnd.openxmlformats-officedocument.presentationml.slideLayout+xml"/>
  <Override PartName="/ppt/slideLayouts/slideLayout31.xml" ContentType="application/vnd.openxmlformats-officedocument.presentationml.slideLayout+xml"/>
  <Override PartName="/ppt/slideLayouts/slideLayout32.xml" ContentType="application/vnd.openxmlformats-officedocument.presentationml.slideLayout+xml"/>
  <Override PartName="/ppt/slideLayouts/slideLayout33.xml" ContentType="application/vnd.openxmlformats-officedocument.presentationml.slideLayout+xml"/>
  <Override PartName="/ppt/slideLayouts/slideLayout34.xml" ContentType="application/vnd.openxmlformats-officedocument.presentationml.slideLayout+xml"/>
  <Override PartName="/ppt/slideLayouts/slideLayout35.xml" ContentType="application/vnd.openxmlformats-officedocument.presentationml.slideLayout+xml"/>
  <Override PartName="/ppt/slideLayouts/slideLayout36.xml" ContentType="application/vnd.openxmlformats-officedocument.presentationml.slideLayout+xml"/>
  <Override PartName="/ppt/slideLayouts/slideLayout37.xml" ContentType="application/vnd.openxmlformats-officedocument.presentationml.slideLayout+xml"/>
  <Override PartName="/ppt/slideLayouts/slideLayout38.xml" ContentType="application/vnd.openxmlformats-officedocument.presentationml.slideLayout+xml"/>
  <Override PartName="/ppt/slideLayouts/slideLayout39.xml" ContentType="application/vnd.openxmlformats-officedocument.presentationml.slideLayout+xml"/>
  <Override PartName="/ppt/slideLayouts/slideLayout4.xml" ContentType="application/vnd.openxmlformats-officedocument.presentationml.slideLayout+xml"/>
  <Override PartName="/ppt/slideLayouts/slideLayout40.xml" ContentType="application/vnd.openxmlformats-officedocument.presentationml.slideLayout+xml"/>
  <Override PartName="/ppt/slideLayouts/slideLayout41.xml" ContentType="application/vnd.openxmlformats-officedocument.presentationml.slideLayout+xml"/>
  <Override PartName="/ppt/slideLayouts/slideLayout42.xml" ContentType="application/vnd.openxmlformats-officedocument.presentationml.slideLayout+xml"/>
  <Override PartName="/ppt/slideLayouts/slideLayout43.xml" ContentType="application/vnd.openxmlformats-officedocument.presentationml.slideLayout+xml"/>
  <Override PartName="/ppt/slideLayouts/slideLayout44.xml" ContentType="application/vnd.openxmlformats-officedocument.presentationml.slideLayout+xml"/>
  <Override PartName="/ppt/slideLayouts/slideLayout45.xml" ContentType="application/vnd.openxmlformats-officedocument.presentationml.slideLayout+xml"/>
  <Override PartName="/ppt/slideLayouts/slideLayout46.xml" ContentType="application/vnd.openxmlformats-officedocument.presentationml.slideLayout+xml"/>
  <Override PartName="/ppt/slideLayouts/slideLayout47.xml" ContentType="application/vnd.openxmlformats-officedocument.presentationml.slideLayout+xml"/>
  <Override PartName="/ppt/slideLayouts/slideLayout48.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Masters/slideMaster3.xml" ContentType="application/vnd.openxmlformats-officedocument.presentationml.slideMaster+xml"/>
  <Override PartName="/ppt/slideMasters/slideMaster4.xml" ContentType="application/vnd.openxmlformats-officedocument.presentationml.slideMaster+xml"/>
  <Override PartName="/ppt/slideMasters/slideMaster5.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10.xml" ContentType="application/vnd.openxmlformats-officedocument.presentationml.tags+xml"/>
  <Override PartName="/ppt/tags/tag100.xml" ContentType="application/vnd.openxmlformats-officedocument.presentationml.tags+xml"/>
  <Override PartName="/ppt/tags/tag101.xml" ContentType="application/vnd.openxmlformats-officedocument.presentationml.tags+xml"/>
  <Override PartName="/ppt/tags/tag102.xml" ContentType="application/vnd.openxmlformats-officedocument.presentationml.tags+xml"/>
  <Override PartName="/ppt/tags/tag103.xml" ContentType="application/vnd.openxmlformats-officedocument.presentationml.tags+xml"/>
  <Override PartName="/ppt/tags/tag104.xml" ContentType="application/vnd.openxmlformats-officedocument.presentationml.tags+xml"/>
  <Override PartName="/ppt/tags/tag105.xml" ContentType="application/vnd.openxmlformats-officedocument.presentationml.tags+xml"/>
  <Override PartName="/ppt/tags/tag106.xml" ContentType="application/vnd.openxmlformats-officedocument.presentationml.tags+xml"/>
  <Override PartName="/ppt/tags/tag107.xml" ContentType="application/vnd.openxmlformats-officedocument.presentationml.tags+xml"/>
  <Override PartName="/ppt/tags/tag108.xml" ContentType="application/vnd.openxmlformats-officedocument.presentationml.tags+xml"/>
  <Override PartName="/ppt/tags/tag109.xml" ContentType="application/vnd.openxmlformats-officedocument.presentationml.tags+xml"/>
  <Override PartName="/ppt/tags/tag11.xml" ContentType="application/vnd.openxmlformats-officedocument.presentationml.tags+xml"/>
  <Override PartName="/ppt/tags/tag110.xml" ContentType="application/vnd.openxmlformats-officedocument.presentationml.tags+xml"/>
  <Override PartName="/ppt/tags/tag111.xml" ContentType="application/vnd.openxmlformats-officedocument.presentationml.tags+xml"/>
  <Override PartName="/ppt/tags/tag112.xml" ContentType="application/vnd.openxmlformats-officedocument.presentationml.tags+xml"/>
  <Override PartName="/ppt/tags/tag113.xml" ContentType="application/vnd.openxmlformats-officedocument.presentationml.tags+xml"/>
  <Override PartName="/ppt/tags/tag114.xml" ContentType="application/vnd.openxmlformats-officedocument.presentationml.tags+xml"/>
  <Override PartName="/ppt/tags/tag115.xml" ContentType="application/vnd.openxmlformats-officedocument.presentationml.tags+xml"/>
  <Override PartName="/ppt/tags/tag116.xml" ContentType="application/vnd.openxmlformats-officedocument.presentationml.tags+xml"/>
  <Override PartName="/ppt/tags/tag117.xml" ContentType="application/vnd.openxmlformats-officedocument.presentationml.tags+xml"/>
  <Override PartName="/ppt/tags/tag118.xml" ContentType="application/vnd.openxmlformats-officedocument.presentationml.tags+xml"/>
  <Override PartName="/ppt/tags/tag119.xml" ContentType="application/vnd.openxmlformats-officedocument.presentationml.tags+xml"/>
  <Override PartName="/ppt/tags/tag12.xml" ContentType="application/vnd.openxmlformats-officedocument.presentationml.tags+xml"/>
  <Override PartName="/ppt/tags/tag120.xml" ContentType="application/vnd.openxmlformats-officedocument.presentationml.tags+xml"/>
  <Override PartName="/ppt/tags/tag121.xml" ContentType="application/vnd.openxmlformats-officedocument.presentationml.tags+xml"/>
  <Override PartName="/ppt/tags/tag122.xml" ContentType="application/vnd.openxmlformats-officedocument.presentationml.tags+xml"/>
  <Override PartName="/ppt/tags/tag123.xml" ContentType="application/vnd.openxmlformats-officedocument.presentationml.tags+xml"/>
  <Override PartName="/ppt/tags/tag124.xml" ContentType="application/vnd.openxmlformats-officedocument.presentationml.tags+xml"/>
  <Override PartName="/ppt/tags/tag125.xml" ContentType="application/vnd.openxmlformats-officedocument.presentationml.tags+xml"/>
  <Override PartName="/ppt/tags/tag126.xml" ContentType="application/vnd.openxmlformats-officedocument.presentationml.tags+xml"/>
  <Override PartName="/ppt/tags/tag127.xml" ContentType="application/vnd.openxmlformats-officedocument.presentationml.tags+xml"/>
  <Override PartName="/ppt/tags/tag128.xml" ContentType="application/vnd.openxmlformats-officedocument.presentationml.tags+xml"/>
  <Override PartName="/ppt/tags/tag129.xml" ContentType="application/vnd.openxmlformats-officedocument.presentationml.tags+xml"/>
  <Override PartName="/ppt/tags/tag13.xml" ContentType="application/vnd.openxmlformats-officedocument.presentationml.tags+xml"/>
  <Override PartName="/ppt/tags/tag130.xml" ContentType="application/vnd.openxmlformats-officedocument.presentationml.tags+xml"/>
  <Override PartName="/ppt/tags/tag131.xml" ContentType="application/vnd.openxmlformats-officedocument.presentationml.tags+xml"/>
  <Override PartName="/ppt/tags/tag132.xml" ContentType="application/vnd.openxmlformats-officedocument.presentationml.tags+xml"/>
  <Override PartName="/ppt/tags/tag133.xml" ContentType="application/vnd.openxmlformats-officedocument.presentationml.tags+xml"/>
  <Override PartName="/ppt/tags/tag134.xml" ContentType="application/vnd.openxmlformats-officedocument.presentationml.tags+xml"/>
  <Override PartName="/ppt/tags/tag135.xml" ContentType="application/vnd.openxmlformats-officedocument.presentationml.tags+xml"/>
  <Override PartName="/ppt/tags/tag136.xml" ContentType="application/vnd.openxmlformats-officedocument.presentationml.tags+xml"/>
  <Override PartName="/ppt/tags/tag137.xml" ContentType="application/vnd.openxmlformats-officedocument.presentationml.tags+xml"/>
  <Override PartName="/ppt/tags/tag138.xml" ContentType="application/vnd.openxmlformats-officedocument.presentationml.tags+xml"/>
  <Override PartName="/ppt/tags/tag139.xml" ContentType="application/vnd.openxmlformats-officedocument.presentationml.tags+xml"/>
  <Override PartName="/ppt/tags/tag14.xml" ContentType="application/vnd.openxmlformats-officedocument.presentationml.tags+xml"/>
  <Override PartName="/ppt/tags/tag140.xml" ContentType="application/vnd.openxmlformats-officedocument.presentationml.tags+xml"/>
  <Override PartName="/ppt/tags/tag141.xml" ContentType="application/vnd.openxmlformats-officedocument.presentationml.tags+xml"/>
  <Override PartName="/ppt/tags/tag142.xml" ContentType="application/vnd.openxmlformats-officedocument.presentationml.tags+xml"/>
  <Override PartName="/ppt/tags/tag143.xml" ContentType="application/vnd.openxmlformats-officedocument.presentationml.tags+xml"/>
  <Override PartName="/ppt/tags/tag144.xml" ContentType="application/vnd.openxmlformats-officedocument.presentationml.tags+xml"/>
  <Override PartName="/ppt/tags/tag145.xml" ContentType="application/vnd.openxmlformats-officedocument.presentationml.tags+xml"/>
  <Override PartName="/ppt/tags/tag146.xml" ContentType="application/vnd.openxmlformats-officedocument.presentationml.tags+xml"/>
  <Override PartName="/ppt/tags/tag147.xml" ContentType="application/vnd.openxmlformats-officedocument.presentationml.tags+xml"/>
  <Override PartName="/ppt/tags/tag148.xml" ContentType="application/vnd.openxmlformats-officedocument.presentationml.tags+xml"/>
  <Override PartName="/ppt/tags/tag149.xml" ContentType="application/vnd.openxmlformats-officedocument.presentationml.tags+xml"/>
  <Override PartName="/ppt/tags/tag15.xml" ContentType="application/vnd.openxmlformats-officedocument.presentationml.tags+xml"/>
  <Override PartName="/ppt/tags/tag150.xml" ContentType="application/vnd.openxmlformats-officedocument.presentationml.tags+xml"/>
  <Override PartName="/ppt/tags/tag151.xml" ContentType="application/vnd.openxmlformats-officedocument.presentationml.tags+xml"/>
  <Override PartName="/ppt/tags/tag152.xml" ContentType="application/vnd.openxmlformats-officedocument.presentationml.tags+xml"/>
  <Override PartName="/ppt/tags/tag153.xml" ContentType="application/vnd.openxmlformats-officedocument.presentationml.tags+xml"/>
  <Override PartName="/ppt/tags/tag154.xml" ContentType="application/vnd.openxmlformats-officedocument.presentationml.tags+xml"/>
  <Override PartName="/ppt/tags/tag155.xml" ContentType="application/vnd.openxmlformats-officedocument.presentationml.tags+xml"/>
  <Override PartName="/ppt/tags/tag156.xml" ContentType="application/vnd.openxmlformats-officedocument.presentationml.tags+xml"/>
  <Override PartName="/ppt/tags/tag157.xml" ContentType="application/vnd.openxmlformats-officedocument.presentationml.tags+xml"/>
  <Override PartName="/ppt/tags/tag158.xml" ContentType="application/vnd.openxmlformats-officedocument.presentationml.tags+xml"/>
  <Override PartName="/ppt/tags/tag159.xml" ContentType="application/vnd.openxmlformats-officedocument.presentationml.tags+xml"/>
  <Override PartName="/ppt/tags/tag16.xml" ContentType="application/vnd.openxmlformats-officedocument.presentationml.tags+xml"/>
  <Override PartName="/ppt/tags/tag160.xml" ContentType="application/vnd.openxmlformats-officedocument.presentationml.tags+xml"/>
  <Override PartName="/ppt/tags/tag161.xml" ContentType="application/vnd.openxmlformats-officedocument.presentationml.tags+xml"/>
  <Override PartName="/ppt/tags/tag162.xml" ContentType="application/vnd.openxmlformats-officedocument.presentationml.tags+xml"/>
  <Override PartName="/ppt/tags/tag163.xml" ContentType="application/vnd.openxmlformats-officedocument.presentationml.tags+xml"/>
  <Override PartName="/ppt/tags/tag164.xml" ContentType="application/vnd.openxmlformats-officedocument.presentationml.tags+xml"/>
  <Override PartName="/ppt/tags/tag165.xml" ContentType="application/vnd.openxmlformats-officedocument.presentationml.tags+xml"/>
  <Override PartName="/ppt/tags/tag166.xml" ContentType="application/vnd.openxmlformats-officedocument.presentationml.tags+xml"/>
  <Override PartName="/ppt/tags/tag167.xml" ContentType="application/vnd.openxmlformats-officedocument.presentationml.tags+xml"/>
  <Override PartName="/ppt/tags/tag168.xml" ContentType="application/vnd.openxmlformats-officedocument.presentationml.tags+xml"/>
  <Override PartName="/ppt/tags/tag169.xml" ContentType="application/vnd.openxmlformats-officedocument.presentationml.tags+xml"/>
  <Override PartName="/ppt/tags/tag17.xml" ContentType="application/vnd.openxmlformats-officedocument.presentationml.tags+xml"/>
  <Override PartName="/ppt/tags/tag170.xml" ContentType="application/vnd.openxmlformats-officedocument.presentationml.tags+xml"/>
  <Override PartName="/ppt/tags/tag171.xml" ContentType="application/vnd.openxmlformats-officedocument.presentationml.tags+xml"/>
  <Override PartName="/ppt/tags/tag172.xml" ContentType="application/vnd.openxmlformats-officedocument.presentationml.tags+xml"/>
  <Override PartName="/ppt/tags/tag173.xml" ContentType="application/vnd.openxmlformats-officedocument.presentationml.tags+xml"/>
  <Override PartName="/ppt/tags/tag174.xml" ContentType="application/vnd.openxmlformats-officedocument.presentationml.tags+xml"/>
  <Override PartName="/ppt/tags/tag175.xml" ContentType="application/vnd.openxmlformats-officedocument.presentationml.tags+xml"/>
  <Override PartName="/ppt/tags/tag176.xml" ContentType="application/vnd.openxmlformats-officedocument.presentationml.tags+xml"/>
  <Override PartName="/ppt/tags/tag177.xml" ContentType="application/vnd.openxmlformats-officedocument.presentationml.tags+xml"/>
  <Override PartName="/ppt/tags/tag178.xml" ContentType="application/vnd.openxmlformats-officedocument.presentationml.tags+xml"/>
  <Override PartName="/ppt/tags/tag179.xml" ContentType="application/vnd.openxmlformats-officedocument.presentationml.tags+xml"/>
  <Override PartName="/ppt/tags/tag18.xml" ContentType="application/vnd.openxmlformats-officedocument.presentationml.tags+xml"/>
  <Override PartName="/ppt/tags/tag180.xml" ContentType="application/vnd.openxmlformats-officedocument.presentationml.tags+xml"/>
  <Override PartName="/ppt/tags/tag181.xml" ContentType="application/vnd.openxmlformats-officedocument.presentationml.tags+xml"/>
  <Override PartName="/ppt/tags/tag182.xml" ContentType="application/vnd.openxmlformats-officedocument.presentationml.tags+xml"/>
  <Override PartName="/ppt/tags/tag183.xml" ContentType="application/vnd.openxmlformats-officedocument.presentationml.tags+xml"/>
  <Override PartName="/ppt/tags/tag184.xml" ContentType="application/vnd.openxmlformats-officedocument.presentationml.tags+xml"/>
  <Override PartName="/ppt/tags/tag185.xml" ContentType="application/vnd.openxmlformats-officedocument.presentationml.tags+xml"/>
  <Override PartName="/ppt/tags/tag186.xml" ContentType="application/vnd.openxmlformats-officedocument.presentationml.tags+xml"/>
  <Override PartName="/ppt/tags/tag187.xml" ContentType="application/vnd.openxmlformats-officedocument.presentationml.tags+xml"/>
  <Override PartName="/ppt/tags/tag188.xml" ContentType="application/vnd.openxmlformats-officedocument.presentationml.tags+xml"/>
  <Override PartName="/ppt/tags/tag189.xml" ContentType="application/vnd.openxmlformats-officedocument.presentationml.tags+xml"/>
  <Override PartName="/ppt/tags/tag19.xml" ContentType="application/vnd.openxmlformats-officedocument.presentationml.tags+xml"/>
  <Override PartName="/ppt/tags/tag190.xml" ContentType="application/vnd.openxmlformats-officedocument.presentationml.tags+xml"/>
  <Override PartName="/ppt/tags/tag191.xml" ContentType="application/vnd.openxmlformats-officedocument.presentationml.tags+xml"/>
  <Override PartName="/ppt/tags/tag192.xml" ContentType="application/vnd.openxmlformats-officedocument.presentationml.tags+xml"/>
  <Override PartName="/ppt/tags/tag193.xml" ContentType="application/vnd.openxmlformats-officedocument.presentationml.tags+xml"/>
  <Override PartName="/ppt/tags/tag194.xml" ContentType="application/vnd.openxmlformats-officedocument.presentationml.tags+xml"/>
  <Override PartName="/ppt/tags/tag195.xml" ContentType="application/vnd.openxmlformats-officedocument.presentationml.tags+xml"/>
  <Override PartName="/ppt/tags/tag196.xml" ContentType="application/vnd.openxmlformats-officedocument.presentationml.tags+xml"/>
  <Override PartName="/ppt/tags/tag197.xml" ContentType="application/vnd.openxmlformats-officedocument.presentationml.tags+xml"/>
  <Override PartName="/ppt/tags/tag198.xml" ContentType="application/vnd.openxmlformats-officedocument.presentationml.tags+xml"/>
  <Override PartName="/ppt/tags/tag199.xml" ContentType="application/vnd.openxmlformats-officedocument.presentationml.tags+xml"/>
  <Override PartName="/ppt/tags/tag2.xml" ContentType="application/vnd.openxmlformats-officedocument.presentationml.tags+xml"/>
  <Override PartName="/ppt/tags/tag20.xml" ContentType="application/vnd.openxmlformats-officedocument.presentationml.tags+xml"/>
  <Override PartName="/ppt/tags/tag200.xml" ContentType="application/vnd.openxmlformats-officedocument.presentationml.tags+xml"/>
  <Override PartName="/ppt/tags/tag201.xml" ContentType="application/vnd.openxmlformats-officedocument.presentationml.tags+xml"/>
  <Override PartName="/ppt/tags/tag202.xml" ContentType="application/vnd.openxmlformats-officedocument.presentationml.tags+xml"/>
  <Override PartName="/ppt/tags/tag203.xml" ContentType="application/vnd.openxmlformats-officedocument.presentationml.tags+xml"/>
  <Override PartName="/ppt/tags/tag204.xml" ContentType="application/vnd.openxmlformats-officedocument.presentationml.tags+xml"/>
  <Override PartName="/ppt/tags/tag205.xml" ContentType="application/vnd.openxmlformats-officedocument.presentationml.tags+xml"/>
  <Override PartName="/ppt/tags/tag206.xml" ContentType="application/vnd.openxmlformats-officedocument.presentationml.tags+xml"/>
  <Override PartName="/ppt/tags/tag207.xml" ContentType="application/vnd.openxmlformats-officedocument.presentationml.tags+xml"/>
  <Override PartName="/ppt/tags/tag208.xml" ContentType="application/vnd.openxmlformats-officedocument.presentationml.tags+xml"/>
  <Override PartName="/ppt/tags/tag209.xml" ContentType="application/vnd.openxmlformats-officedocument.presentationml.tags+xml"/>
  <Override PartName="/ppt/tags/tag21.xml" ContentType="application/vnd.openxmlformats-officedocument.presentationml.tags+xml"/>
  <Override PartName="/ppt/tags/tag210.xml" ContentType="application/vnd.openxmlformats-officedocument.presentationml.tags+xml"/>
  <Override PartName="/ppt/tags/tag211.xml" ContentType="application/vnd.openxmlformats-officedocument.presentationml.tags+xml"/>
  <Override PartName="/ppt/tags/tag212.xml" ContentType="application/vnd.openxmlformats-officedocument.presentationml.tags+xml"/>
  <Override PartName="/ppt/tags/tag213.xml" ContentType="application/vnd.openxmlformats-officedocument.presentationml.tags+xml"/>
  <Override PartName="/ppt/tags/tag214.xml" ContentType="application/vnd.openxmlformats-officedocument.presentationml.tags+xml"/>
  <Override PartName="/ppt/tags/tag215.xml" ContentType="application/vnd.openxmlformats-officedocument.presentationml.tags+xml"/>
  <Override PartName="/ppt/tags/tag216.xml" ContentType="application/vnd.openxmlformats-officedocument.presentationml.tags+xml"/>
  <Override PartName="/ppt/tags/tag217.xml" ContentType="application/vnd.openxmlformats-officedocument.presentationml.tags+xml"/>
  <Override PartName="/ppt/tags/tag218.xml" ContentType="application/vnd.openxmlformats-officedocument.presentationml.tags+xml"/>
  <Override PartName="/ppt/tags/tag219.xml" ContentType="application/vnd.openxmlformats-officedocument.presentationml.tags+xml"/>
  <Override PartName="/ppt/tags/tag22.xml" ContentType="application/vnd.openxmlformats-officedocument.presentationml.tags+xml"/>
  <Override PartName="/ppt/tags/tag220.xml" ContentType="application/vnd.openxmlformats-officedocument.presentationml.tags+xml"/>
  <Override PartName="/ppt/tags/tag221.xml" ContentType="application/vnd.openxmlformats-officedocument.presentationml.tags+xml"/>
  <Override PartName="/ppt/tags/tag222.xml" ContentType="application/vnd.openxmlformats-officedocument.presentationml.tags+xml"/>
  <Override PartName="/ppt/tags/tag223.xml" ContentType="application/vnd.openxmlformats-officedocument.presentationml.tags+xml"/>
  <Override PartName="/ppt/tags/tag224.xml" ContentType="application/vnd.openxmlformats-officedocument.presentationml.tags+xml"/>
  <Override PartName="/ppt/tags/tag225.xml" ContentType="application/vnd.openxmlformats-officedocument.presentationml.tags+xml"/>
  <Override PartName="/ppt/tags/tag226.xml" ContentType="application/vnd.openxmlformats-officedocument.presentationml.tags+xml"/>
  <Override PartName="/ppt/tags/tag227.xml" ContentType="application/vnd.openxmlformats-officedocument.presentationml.tags+xml"/>
  <Override PartName="/ppt/tags/tag228.xml" ContentType="application/vnd.openxmlformats-officedocument.presentationml.tags+xml"/>
  <Override PartName="/ppt/tags/tag229.xml" ContentType="application/vnd.openxmlformats-officedocument.presentationml.tags+xml"/>
  <Override PartName="/ppt/tags/tag23.xml" ContentType="application/vnd.openxmlformats-officedocument.presentationml.tags+xml"/>
  <Override PartName="/ppt/tags/tag230.xml" ContentType="application/vnd.openxmlformats-officedocument.presentationml.tags+xml"/>
  <Override PartName="/ppt/tags/tag231.xml" ContentType="application/vnd.openxmlformats-officedocument.presentationml.tags+xml"/>
  <Override PartName="/ppt/tags/tag232.xml" ContentType="application/vnd.openxmlformats-officedocument.presentationml.tags+xml"/>
  <Override PartName="/ppt/tags/tag233.xml" ContentType="application/vnd.openxmlformats-officedocument.presentationml.tags+xml"/>
  <Override PartName="/ppt/tags/tag234.xml" ContentType="application/vnd.openxmlformats-officedocument.presentationml.tags+xml"/>
  <Override PartName="/ppt/tags/tag235.xml" ContentType="application/vnd.openxmlformats-officedocument.presentationml.tags+xml"/>
  <Override PartName="/ppt/tags/tag236.xml" ContentType="application/vnd.openxmlformats-officedocument.presentationml.tags+xml"/>
  <Override PartName="/ppt/tags/tag237.xml" ContentType="application/vnd.openxmlformats-officedocument.presentationml.tags+xml"/>
  <Override PartName="/ppt/tags/tag238.xml" ContentType="application/vnd.openxmlformats-officedocument.presentationml.tags+xml"/>
  <Override PartName="/ppt/tags/tag239.xml" ContentType="application/vnd.openxmlformats-officedocument.presentationml.tags+xml"/>
  <Override PartName="/ppt/tags/tag24.xml" ContentType="application/vnd.openxmlformats-officedocument.presentationml.tags+xml"/>
  <Override PartName="/ppt/tags/tag240.xml" ContentType="application/vnd.openxmlformats-officedocument.presentationml.tags+xml"/>
  <Override PartName="/ppt/tags/tag241.xml" ContentType="application/vnd.openxmlformats-officedocument.presentationml.tags+xml"/>
  <Override PartName="/ppt/tags/tag242.xml" ContentType="application/vnd.openxmlformats-officedocument.presentationml.tags+xml"/>
  <Override PartName="/ppt/tags/tag243.xml" ContentType="application/vnd.openxmlformats-officedocument.presentationml.tags+xml"/>
  <Override PartName="/ppt/tags/tag244.xml" ContentType="application/vnd.openxmlformats-officedocument.presentationml.tags+xml"/>
  <Override PartName="/ppt/tags/tag245.xml" ContentType="application/vnd.openxmlformats-officedocument.presentationml.tags+xml"/>
  <Override PartName="/ppt/tags/tag246.xml" ContentType="application/vnd.openxmlformats-officedocument.presentationml.tags+xml"/>
  <Override PartName="/ppt/tags/tag247.xml" ContentType="application/vnd.openxmlformats-officedocument.presentationml.tags+xml"/>
  <Override PartName="/ppt/tags/tag248.xml" ContentType="application/vnd.openxmlformats-officedocument.presentationml.tags+xml"/>
  <Override PartName="/ppt/tags/tag249.xml" ContentType="application/vnd.openxmlformats-officedocument.presentationml.tags+xml"/>
  <Override PartName="/ppt/tags/tag25.xml" ContentType="application/vnd.openxmlformats-officedocument.presentationml.tags+xml"/>
  <Override PartName="/ppt/tags/tag250.xml" ContentType="application/vnd.openxmlformats-officedocument.presentationml.tags+xml"/>
  <Override PartName="/ppt/tags/tag251.xml" ContentType="application/vnd.openxmlformats-officedocument.presentationml.tags+xml"/>
  <Override PartName="/ppt/tags/tag252.xml" ContentType="application/vnd.openxmlformats-officedocument.presentationml.tags+xml"/>
  <Override PartName="/ppt/tags/tag253.xml" ContentType="application/vnd.openxmlformats-officedocument.presentationml.tags+xml"/>
  <Override PartName="/ppt/tags/tag254.xml" ContentType="application/vnd.openxmlformats-officedocument.presentationml.tags+xml"/>
  <Override PartName="/ppt/tags/tag255.xml" ContentType="application/vnd.openxmlformats-officedocument.presentationml.tags+xml"/>
  <Override PartName="/ppt/tags/tag256.xml" ContentType="application/vnd.openxmlformats-officedocument.presentationml.tags+xml"/>
  <Override PartName="/ppt/tags/tag257.xml" ContentType="application/vnd.openxmlformats-officedocument.presentationml.tags+xml"/>
  <Override PartName="/ppt/tags/tag258.xml" ContentType="application/vnd.openxmlformats-officedocument.presentationml.tags+xml"/>
  <Override PartName="/ppt/tags/tag259.xml" ContentType="application/vnd.openxmlformats-officedocument.presentationml.tags+xml"/>
  <Override PartName="/ppt/tags/tag26.xml" ContentType="application/vnd.openxmlformats-officedocument.presentationml.tags+xml"/>
  <Override PartName="/ppt/tags/tag260.xml" ContentType="application/vnd.openxmlformats-officedocument.presentationml.tags+xml"/>
  <Override PartName="/ppt/tags/tag261.xml" ContentType="application/vnd.openxmlformats-officedocument.presentationml.tags+xml"/>
  <Override PartName="/ppt/tags/tag262.xml" ContentType="application/vnd.openxmlformats-officedocument.presentationml.tags+xml"/>
  <Override PartName="/ppt/tags/tag263.xml" ContentType="application/vnd.openxmlformats-officedocument.presentationml.tags+xml"/>
  <Override PartName="/ppt/tags/tag264.xml" ContentType="application/vnd.openxmlformats-officedocument.presentationml.tags+xml"/>
  <Override PartName="/ppt/tags/tag265.xml" ContentType="application/vnd.openxmlformats-officedocument.presentationml.tags+xml"/>
  <Override PartName="/ppt/tags/tag266.xml" ContentType="application/vnd.openxmlformats-officedocument.presentationml.tags+xml"/>
  <Override PartName="/ppt/tags/tag267.xml" ContentType="application/vnd.openxmlformats-officedocument.presentationml.tags+xml"/>
  <Override PartName="/ppt/tags/tag268.xml" ContentType="application/vnd.openxmlformats-officedocument.presentationml.tags+xml"/>
  <Override PartName="/ppt/tags/tag269.xml" ContentType="application/vnd.openxmlformats-officedocument.presentationml.tags+xml"/>
  <Override PartName="/ppt/tags/tag27.xml" ContentType="application/vnd.openxmlformats-officedocument.presentationml.tags+xml"/>
  <Override PartName="/ppt/tags/tag270.xml" ContentType="application/vnd.openxmlformats-officedocument.presentationml.tags+xml"/>
  <Override PartName="/ppt/tags/tag271.xml" ContentType="application/vnd.openxmlformats-officedocument.presentationml.tags+xml"/>
  <Override PartName="/ppt/tags/tag272.xml" ContentType="application/vnd.openxmlformats-officedocument.presentationml.tags+xml"/>
  <Override PartName="/ppt/tags/tag273.xml" ContentType="application/vnd.openxmlformats-officedocument.presentationml.tags+xml"/>
  <Override PartName="/ppt/tags/tag274.xml" ContentType="application/vnd.openxmlformats-officedocument.presentationml.tags+xml"/>
  <Override PartName="/ppt/tags/tag275.xml" ContentType="application/vnd.openxmlformats-officedocument.presentationml.tags+xml"/>
  <Override PartName="/ppt/tags/tag276.xml" ContentType="application/vnd.openxmlformats-officedocument.presentationml.tags+xml"/>
  <Override PartName="/ppt/tags/tag277.xml" ContentType="application/vnd.openxmlformats-officedocument.presentationml.tags+xml"/>
  <Override PartName="/ppt/tags/tag278.xml" ContentType="application/vnd.openxmlformats-officedocument.presentationml.tags+xml"/>
  <Override PartName="/ppt/tags/tag279.xml" ContentType="application/vnd.openxmlformats-officedocument.presentationml.tags+xml"/>
  <Override PartName="/ppt/tags/tag28.xml" ContentType="application/vnd.openxmlformats-officedocument.presentationml.tags+xml"/>
  <Override PartName="/ppt/tags/tag280.xml" ContentType="application/vnd.openxmlformats-officedocument.presentationml.tags+xml"/>
  <Override PartName="/ppt/tags/tag281.xml" ContentType="application/vnd.openxmlformats-officedocument.presentationml.tags+xml"/>
  <Override PartName="/ppt/tags/tag282.xml" ContentType="application/vnd.openxmlformats-officedocument.presentationml.tags+xml"/>
  <Override PartName="/ppt/tags/tag283.xml" ContentType="application/vnd.openxmlformats-officedocument.presentationml.tags+xml"/>
  <Override PartName="/ppt/tags/tag284.xml" ContentType="application/vnd.openxmlformats-officedocument.presentationml.tags+xml"/>
  <Override PartName="/ppt/tags/tag285.xml" ContentType="application/vnd.openxmlformats-officedocument.presentationml.tags+xml"/>
  <Override PartName="/ppt/tags/tag286.xml" ContentType="application/vnd.openxmlformats-officedocument.presentationml.tags+xml"/>
  <Override PartName="/ppt/tags/tag287.xml" ContentType="application/vnd.openxmlformats-officedocument.presentationml.tags+xml"/>
  <Override PartName="/ppt/tags/tag288.xml" ContentType="application/vnd.openxmlformats-officedocument.presentationml.tags+xml"/>
  <Override PartName="/ppt/tags/tag289.xml" ContentType="application/vnd.openxmlformats-officedocument.presentationml.tags+xml"/>
  <Override PartName="/ppt/tags/tag29.xml" ContentType="application/vnd.openxmlformats-officedocument.presentationml.tags+xml"/>
  <Override PartName="/ppt/tags/tag290.xml" ContentType="application/vnd.openxmlformats-officedocument.presentationml.tags+xml"/>
  <Override PartName="/ppt/tags/tag291.xml" ContentType="application/vnd.openxmlformats-officedocument.presentationml.tags+xml"/>
  <Override PartName="/ppt/tags/tag292.xml" ContentType="application/vnd.openxmlformats-officedocument.presentationml.tags+xml"/>
  <Override PartName="/ppt/tags/tag293.xml" ContentType="application/vnd.openxmlformats-officedocument.presentationml.tags+xml"/>
  <Override PartName="/ppt/tags/tag294.xml" ContentType="application/vnd.openxmlformats-officedocument.presentationml.tags+xml"/>
  <Override PartName="/ppt/tags/tag295.xml" ContentType="application/vnd.openxmlformats-officedocument.presentationml.tags+xml"/>
  <Override PartName="/ppt/tags/tag296.xml" ContentType="application/vnd.openxmlformats-officedocument.presentationml.tags+xml"/>
  <Override PartName="/ppt/tags/tag297.xml" ContentType="application/vnd.openxmlformats-officedocument.presentationml.tags+xml"/>
  <Override PartName="/ppt/tags/tag298.xml" ContentType="application/vnd.openxmlformats-officedocument.presentationml.tags+xml"/>
  <Override PartName="/ppt/tags/tag299.xml" ContentType="application/vnd.openxmlformats-officedocument.presentationml.tags+xml"/>
  <Override PartName="/ppt/tags/tag3.xml" ContentType="application/vnd.openxmlformats-officedocument.presentationml.tags+xml"/>
  <Override PartName="/ppt/tags/tag30.xml" ContentType="application/vnd.openxmlformats-officedocument.presentationml.tags+xml"/>
  <Override PartName="/ppt/tags/tag300.xml" ContentType="application/vnd.openxmlformats-officedocument.presentationml.tags+xml"/>
  <Override PartName="/ppt/tags/tag301.xml" ContentType="application/vnd.openxmlformats-officedocument.presentationml.tags+xml"/>
  <Override PartName="/ppt/tags/tag302.xml" ContentType="application/vnd.openxmlformats-officedocument.presentationml.tags+xml"/>
  <Override PartName="/ppt/tags/tag303.xml" ContentType="application/vnd.openxmlformats-officedocument.presentationml.tags+xml"/>
  <Override PartName="/ppt/tags/tag304.xml" ContentType="application/vnd.openxmlformats-officedocument.presentationml.tags+xml"/>
  <Override PartName="/ppt/tags/tag305.xml" ContentType="application/vnd.openxmlformats-officedocument.presentationml.tags+xml"/>
  <Override PartName="/ppt/tags/tag306.xml" ContentType="application/vnd.openxmlformats-officedocument.presentationml.tags+xml"/>
  <Override PartName="/ppt/tags/tag307.xml" ContentType="application/vnd.openxmlformats-officedocument.presentationml.tags+xml"/>
  <Override PartName="/ppt/tags/tag308.xml" ContentType="application/vnd.openxmlformats-officedocument.presentationml.tags+xml"/>
  <Override PartName="/ppt/tags/tag309.xml" ContentType="application/vnd.openxmlformats-officedocument.presentationml.tags+xml"/>
  <Override PartName="/ppt/tags/tag31.xml" ContentType="application/vnd.openxmlformats-officedocument.presentationml.tags+xml"/>
  <Override PartName="/ppt/tags/tag310.xml" ContentType="application/vnd.openxmlformats-officedocument.presentationml.tags+xml"/>
  <Override PartName="/ppt/tags/tag311.xml" ContentType="application/vnd.openxmlformats-officedocument.presentationml.tags+xml"/>
  <Override PartName="/ppt/tags/tag312.xml" ContentType="application/vnd.openxmlformats-officedocument.presentationml.tags+xml"/>
  <Override PartName="/ppt/tags/tag313.xml" ContentType="application/vnd.openxmlformats-officedocument.presentationml.tags+xml"/>
  <Override PartName="/ppt/tags/tag314.xml" ContentType="application/vnd.openxmlformats-officedocument.presentationml.tags+xml"/>
  <Override PartName="/ppt/tags/tag315.xml" ContentType="application/vnd.openxmlformats-officedocument.presentationml.tags+xml"/>
  <Override PartName="/ppt/tags/tag316.xml" ContentType="application/vnd.openxmlformats-officedocument.presentationml.tags+xml"/>
  <Override PartName="/ppt/tags/tag317.xml" ContentType="application/vnd.openxmlformats-officedocument.presentationml.tags+xml"/>
  <Override PartName="/ppt/tags/tag318.xml" ContentType="application/vnd.openxmlformats-officedocument.presentationml.tags+xml"/>
  <Override PartName="/ppt/tags/tag319.xml" ContentType="application/vnd.openxmlformats-officedocument.presentationml.tags+xml"/>
  <Override PartName="/ppt/tags/tag32.xml" ContentType="application/vnd.openxmlformats-officedocument.presentationml.tags+xml"/>
  <Override PartName="/ppt/tags/tag320.xml" ContentType="application/vnd.openxmlformats-officedocument.presentationml.tags+xml"/>
  <Override PartName="/ppt/tags/tag321.xml" ContentType="application/vnd.openxmlformats-officedocument.presentationml.tags+xml"/>
  <Override PartName="/ppt/tags/tag322.xml" ContentType="application/vnd.openxmlformats-officedocument.presentationml.tags+xml"/>
  <Override PartName="/ppt/tags/tag323.xml" ContentType="application/vnd.openxmlformats-officedocument.presentationml.tags+xml"/>
  <Override PartName="/ppt/tags/tag324.xml" ContentType="application/vnd.openxmlformats-officedocument.presentationml.tags+xml"/>
  <Override PartName="/ppt/tags/tag325.xml" ContentType="application/vnd.openxmlformats-officedocument.presentationml.tags+xml"/>
  <Override PartName="/ppt/tags/tag326.xml" ContentType="application/vnd.openxmlformats-officedocument.presentationml.tags+xml"/>
  <Override PartName="/ppt/tags/tag327.xml" ContentType="application/vnd.openxmlformats-officedocument.presentationml.tags+xml"/>
  <Override PartName="/ppt/tags/tag328.xml" ContentType="application/vnd.openxmlformats-officedocument.presentationml.tags+xml"/>
  <Override PartName="/ppt/tags/tag329.xml" ContentType="application/vnd.openxmlformats-officedocument.presentationml.tags+xml"/>
  <Override PartName="/ppt/tags/tag33.xml" ContentType="application/vnd.openxmlformats-officedocument.presentationml.tags+xml"/>
  <Override PartName="/ppt/tags/tag330.xml" ContentType="application/vnd.openxmlformats-officedocument.presentationml.tags+xml"/>
  <Override PartName="/ppt/tags/tag331.xml" ContentType="application/vnd.openxmlformats-officedocument.presentationml.tags+xml"/>
  <Override PartName="/ppt/tags/tag332.xml" ContentType="application/vnd.openxmlformats-officedocument.presentationml.tags+xml"/>
  <Override PartName="/ppt/tags/tag333.xml" ContentType="application/vnd.openxmlformats-officedocument.presentationml.tags+xml"/>
  <Override PartName="/ppt/tags/tag334.xml" ContentType="application/vnd.openxmlformats-officedocument.presentationml.tags+xml"/>
  <Override PartName="/ppt/tags/tag335.xml" ContentType="application/vnd.openxmlformats-officedocument.presentationml.tags+xml"/>
  <Override PartName="/ppt/tags/tag336.xml" ContentType="application/vnd.openxmlformats-officedocument.presentationml.tags+xml"/>
  <Override PartName="/ppt/tags/tag337.xml" ContentType="application/vnd.openxmlformats-officedocument.presentationml.tags+xml"/>
  <Override PartName="/ppt/tags/tag338.xml" ContentType="application/vnd.openxmlformats-officedocument.presentationml.tags+xml"/>
  <Override PartName="/ppt/tags/tag339.xml" ContentType="application/vnd.openxmlformats-officedocument.presentationml.tags+xml"/>
  <Override PartName="/ppt/tags/tag34.xml" ContentType="application/vnd.openxmlformats-officedocument.presentationml.tags+xml"/>
  <Override PartName="/ppt/tags/tag340.xml" ContentType="application/vnd.openxmlformats-officedocument.presentationml.tags+xml"/>
  <Override PartName="/ppt/tags/tag341.xml" ContentType="application/vnd.openxmlformats-officedocument.presentationml.tags+xml"/>
  <Override PartName="/ppt/tags/tag342.xml" ContentType="application/vnd.openxmlformats-officedocument.presentationml.tags+xml"/>
  <Override PartName="/ppt/tags/tag343.xml" ContentType="application/vnd.openxmlformats-officedocument.presentationml.tags+xml"/>
  <Override PartName="/ppt/tags/tag344.xml" ContentType="application/vnd.openxmlformats-officedocument.presentationml.tags+xml"/>
  <Override PartName="/ppt/tags/tag345.xml" ContentType="application/vnd.openxmlformats-officedocument.presentationml.tags+xml"/>
  <Override PartName="/ppt/tags/tag346.xml" ContentType="application/vnd.openxmlformats-officedocument.presentationml.tags+xml"/>
  <Override PartName="/ppt/tags/tag347.xml" ContentType="application/vnd.openxmlformats-officedocument.presentationml.tags+xml"/>
  <Override PartName="/ppt/tags/tag348.xml" ContentType="application/vnd.openxmlformats-officedocument.presentationml.tags+xml"/>
  <Override PartName="/ppt/tags/tag349.xml" ContentType="application/vnd.openxmlformats-officedocument.presentationml.tags+xml"/>
  <Override PartName="/ppt/tags/tag35.xml" ContentType="application/vnd.openxmlformats-officedocument.presentationml.tags+xml"/>
  <Override PartName="/ppt/tags/tag350.xml" ContentType="application/vnd.openxmlformats-officedocument.presentationml.tags+xml"/>
  <Override PartName="/ppt/tags/tag351.xml" ContentType="application/vnd.openxmlformats-officedocument.presentationml.tags+xml"/>
  <Override PartName="/ppt/tags/tag352.xml" ContentType="application/vnd.openxmlformats-officedocument.presentationml.tags+xml"/>
  <Override PartName="/ppt/tags/tag353.xml" ContentType="application/vnd.openxmlformats-officedocument.presentationml.tags+xml"/>
  <Override PartName="/ppt/tags/tag354.xml" ContentType="application/vnd.openxmlformats-officedocument.presentationml.tags+xml"/>
  <Override PartName="/ppt/tags/tag355.xml" ContentType="application/vnd.openxmlformats-officedocument.presentationml.tags+xml"/>
  <Override PartName="/ppt/tags/tag356.xml" ContentType="application/vnd.openxmlformats-officedocument.presentationml.tags+xml"/>
  <Override PartName="/ppt/tags/tag357.xml" ContentType="application/vnd.openxmlformats-officedocument.presentationml.tags+xml"/>
  <Override PartName="/ppt/tags/tag358.xml" ContentType="application/vnd.openxmlformats-officedocument.presentationml.tags+xml"/>
  <Override PartName="/ppt/tags/tag359.xml" ContentType="application/vnd.openxmlformats-officedocument.presentationml.tags+xml"/>
  <Override PartName="/ppt/tags/tag36.xml" ContentType="application/vnd.openxmlformats-officedocument.presentationml.tags+xml"/>
  <Override PartName="/ppt/tags/tag360.xml" ContentType="application/vnd.openxmlformats-officedocument.presentationml.tags+xml"/>
  <Override PartName="/ppt/tags/tag361.xml" ContentType="application/vnd.openxmlformats-officedocument.presentationml.tags+xml"/>
  <Override PartName="/ppt/tags/tag362.xml" ContentType="application/vnd.openxmlformats-officedocument.presentationml.tags+xml"/>
  <Override PartName="/ppt/tags/tag363.xml" ContentType="application/vnd.openxmlformats-officedocument.presentationml.tags+xml"/>
  <Override PartName="/ppt/tags/tag364.xml" ContentType="application/vnd.openxmlformats-officedocument.presentationml.tags+xml"/>
  <Override PartName="/ppt/tags/tag365.xml" ContentType="application/vnd.openxmlformats-officedocument.presentationml.tags+xml"/>
  <Override PartName="/ppt/tags/tag366.xml" ContentType="application/vnd.openxmlformats-officedocument.presentationml.tags+xml"/>
  <Override PartName="/ppt/tags/tag367.xml" ContentType="application/vnd.openxmlformats-officedocument.presentationml.tags+xml"/>
  <Override PartName="/ppt/tags/tag368.xml" ContentType="application/vnd.openxmlformats-officedocument.presentationml.tags+xml"/>
  <Override PartName="/ppt/tags/tag369.xml" ContentType="application/vnd.openxmlformats-officedocument.presentationml.tags+xml"/>
  <Override PartName="/ppt/tags/tag37.xml" ContentType="application/vnd.openxmlformats-officedocument.presentationml.tags+xml"/>
  <Override PartName="/ppt/tags/tag370.xml" ContentType="application/vnd.openxmlformats-officedocument.presentationml.tags+xml"/>
  <Override PartName="/ppt/tags/tag371.xml" ContentType="application/vnd.openxmlformats-officedocument.presentationml.tags+xml"/>
  <Override PartName="/ppt/tags/tag372.xml" ContentType="application/vnd.openxmlformats-officedocument.presentationml.tags+xml"/>
  <Override PartName="/ppt/tags/tag373.xml" ContentType="application/vnd.openxmlformats-officedocument.presentationml.tags+xml"/>
  <Override PartName="/ppt/tags/tag374.xml" ContentType="application/vnd.openxmlformats-officedocument.presentationml.tags+xml"/>
  <Override PartName="/ppt/tags/tag375.xml" ContentType="application/vnd.openxmlformats-officedocument.presentationml.tags+xml"/>
  <Override PartName="/ppt/tags/tag376.xml" ContentType="application/vnd.openxmlformats-officedocument.presentationml.tags+xml"/>
  <Override PartName="/ppt/tags/tag377.xml" ContentType="application/vnd.openxmlformats-officedocument.presentationml.tags+xml"/>
  <Override PartName="/ppt/tags/tag378.xml" ContentType="application/vnd.openxmlformats-officedocument.presentationml.tags+xml"/>
  <Override PartName="/ppt/tags/tag379.xml" ContentType="application/vnd.openxmlformats-officedocument.presentationml.tags+xml"/>
  <Override PartName="/ppt/tags/tag38.xml" ContentType="application/vnd.openxmlformats-officedocument.presentationml.tags+xml"/>
  <Override PartName="/ppt/tags/tag380.xml" ContentType="application/vnd.openxmlformats-officedocument.presentationml.tags+xml"/>
  <Override PartName="/ppt/tags/tag381.xml" ContentType="application/vnd.openxmlformats-officedocument.presentationml.tags+xml"/>
  <Override PartName="/ppt/tags/tag382.xml" ContentType="application/vnd.openxmlformats-officedocument.presentationml.tags+xml"/>
  <Override PartName="/ppt/tags/tag383.xml" ContentType="application/vnd.openxmlformats-officedocument.presentationml.tags+xml"/>
  <Override PartName="/ppt/tags/tag384.xml" ContentType="application/vnd.openxmlformats-officedocument.presentationml.tags+xml"/>
  <Override PartName="/ppt/tags/tag385.xml" ContentType="application/vnd.openxmlformats-officedocument.presentationml.tags+xml"/>
  <Override PartName="/ppt/tags/tag386.xml" ContentType="application/vnd.openxmlformats-officedocument.presentationml.tags+xml"/>
  <Override PartName="/ppt/tags/tag387.xml" ContentType="application/vnd.openxmlformats-officedocument.presentationml.tags+xml"/>
  <Override PartName="/ppt/tags/tag388.xml" ContentType="application/vnd.openxmlformats-officedocument.presentationml.tags+xml"/>
  <Override PartName="/ppt/tags/tag389.xml" ContentType="application/vnd.openxmlformats-officedocument.presentationml.tags+xml"/>
  <Override PartName="/ppt/tags/tag39.xml" ContentType="application/vnd.openxmlformats-officedocument.presentationml.tags+xml"/>
  <Override PartName="/ppt/tags/tag390.xml" ContentType="application/vnd.openxmlformats-officedocument.presentationml.tags+xml"/>
  <Override PartName="/ppt/tags/tag391.xml" ContentType="application/vnd.openxmlformats-officedocument.presentationml.tags+xml"/>
  <Override PartName="/ppt/tags/tag392.xml" ContentType="application/vnd.openxmlformats-officedocument.presentationml.tags+xml"/>
  <Override PartName="/ppt/tags/tag393.xml" ContentType="application/vnd.openxmlformats-officedocument.presentationml.tags+xml"/>
  <Override PartName="/ppt/tags/tag394.xml" ContentType="application/vnd.openxmlformats-officedocument.presentationml.tags+xml"/>
  <Override PartName="/ppt/tags/tag395.xml" ContentType="application/vnd.openxmlformats-officedocument.presentationml.tags+xml"/>
  <Override PartName="/ppt/tags/tag396.xml" ContentType="application/vnd.openxmlformats-officedocument.presentationml.tags+xml"/>
  <Override PartName="/ppt/tags/tag397.xml" ContentType="application/vnd.openxmlformats-officedocument.presentationml.tags+xml"/>
  <Override PartName="/ppt/tags/tag398.xml" ContentType="application/vnd.openxmlformats-officedocument.presentationml.tags+xml"/>
  <Override PartName="/ppt/tags/tag399.xml" ContentType="application/vnd.openxmlformats-officedocument.presentationml.tags+xml"/>
  <Override PartName="/ppt/tags/tag4.xml" ContentType="application/vnd.openxmlformats-officedocument.presentationml.tags+xml"/>
  <Override PartName="/ppt/tags/tag40.xml" ContentType="application/vnd.openxmlformats-officedocument.presentationml.tags+xml"/>
  <Override PartName="/ppt/tags/tag400.xml" ContentType="application/vnd.openxmlformats-officedocument.presentationml.tags+xml"/>
  <Override PartName="/ppt/tags/tag401.xml" ContentType="application/vnd.openxmlformats-officedocument.presentationml.tags+xml"/>
  <Override PartName="/ppt/tags/tag402.xml" ContentType="application/vnd.openxmlformats-officedocument.presentationml.tags+xml"/>
  <Override PartName="/ppt/tags/tag403.xml" ContentType="application/vnd.openxmlformats-officedocument.presentationml.tags+xml"/>
  <Override PartName="/ppt/tags/tag404.xml" ContentType="application/vnd.openxmlformats-officedocument.presentationml.tags+xml"/>
  <Override PartName="/ppt/tags/tag405.xml" ContentType="application/vnd.openxmlformats-officedocument.presentationml.tags+xml"/>
  <Override PartName="/ppt/tags/tag406.xml" ContentType="application/vnd.openxmlformats-officedocument.presentationml.tags+xml"/>
  <Override PartName="/ppt/tags/tag407.xml" ContentType="application/vnd.openxmlformats-officedocument.presentationml.tags+xml"/>
  <Override PartName="/ppt/tags/tag408.xml" ContentType="application/vnd.openxmlformats-officedocument.presentationml.tags+xml"/>
  <Override PartName="/ppt/tags/tag409.xml" ContentType="application/vnd.openxmlformats-officedocument.presentationml.tags+xml"/>
  <Override PartName="/ppt/tags/tag41.xml" ContentType="application/vnd.openxmlformats-officedocument.presentationml.tags+xml"/>
  <Override PartName="/ppt/tags/tag410.xml" ContentType="application/vnd.openxmlformats-officedocument.presentationml.tags+xml"/>
  <Override PartName="/ppt/tags/tag411.xml" ContentType="application/vnd.openxmlformats-officedocument.presentationml.tags+xml"/>
  <Override PartName="/ppt/tags/tag412.xml" ContentType="application/vnd.openxmlformats-officedocument.presentationml.tags+xml"/>
  <Override PartName="/ppt/tags/tag413.xml" ContentType="application/vnd.openxmlformats-officedocument.presentationml.tags+xml"/>
  <Override PartName="/ppt/tags/tag414.xml" ContentType="application/vnd.openxmlformats-officedocument.presentationml.tags+xml"/>
  <Override PartName="/ppt/tags/tag415.xml" ContentType="application/vnd.openxmlformats-officedocument.presentationml.tags+xml"/>
  <Override PartName="/ppt/tags/tag416.xml" ContentType="application/vnd.openxmlformats-officedocument.presentationml.tags+xml"/>
  <Override PartName="/ppt/tags/tag417.xml" ContentType="application/vnd.openxmlformats-officedocument.presentationml.tags+xml"/>
  <Override PartName="/ppt/tags/tag418.xml" ContentType="application/vnd.openxmlformats-officedocument.presentationml.tags+xml"/>
  <Override PartName="/ppt/tags/tag419.xml" ContentType="application/vnd.openxmlformats-officedocument.presentationml.tags+xml"/>
  <Override PartName="/ppt/tags/tag42.xml" ContentType="application/vnd.openxmlformats-officedocument.presentationml.tags+xml"/>
  <Override PartName="/ppt/tags/tag420.xml" ContentType="application/vnd.openxmlformats-officedocument.presentationml.tags+xml"/>
  <Override PartName="/ppt/tags/tag421.xml" ContentType="application/vnd.openxmlformats-officedocument.presentationml.tags+xml"/>
  <Override PartName="/ppt/tags/tag422.xml" ContentType="application/vnd.openxmlformats-officedocument.presentationml.tags+xml"/>
  <Override PartName="/ppt/tags/tag423.xml" ContentType="application/vnd.openxmlformats-officedocument.presentationml.tags+xml"/>
  <Override PartName="/ppt/tags/tag424.xml" ContentType="application/vnd.openxmlformats-officedocument.presentationml.tags+xml"/>
  <Override PartName="/ppt/tags/tag425.xml" ContentType="application/vnd.openxmlformats-officedocument.presentationml.tags+xml"/>
  <Override PartName="/ppt/tags/tag426.xml" ContentType="application/vnd.openxmlformats-officedocument.presentationml.tags+xml"/>
  <Override PartName="/ppt/tags/tag427.xml" ContentType="application/vnd.openxmlformats-officedocument.presentationml.tags+xml"/>
  <Override PartName="/ppt/tags/tag428.xml" ContentType="application/vnd.openxmlformats-officedocument.presentationml.tags+xml"/>
  <Override PartName="/ppt/tags/tag429.xml" ContentType="application/vnd.openxmlformats-officedocument.presentationml.tags+xml"/>
  <Override PartName="/ppt/tags/tag43.xml" ContentType="application/vnd.openxmlformats-officedocument.presentationml.tags+xml"/>
  <Override PartName="/ppt/tags/tag430.xml" ContentType="application/vnd.openxmlformats-officedocument.presentationml.tags+xml"/>
  <Override PartName="/ppt/tags/tag431.xml" ContentType="application/vnd.openxmlformats-officedocument.presentationml.tags+xml"/>
  <Override PartName="/ppt/tags/tag432.xml" ContentType="application/vnd.openxmlformats-officedocument.presentationml.tags+xml"/>
  <Override PartName="/ppt/tags/tag433.xml" ContentType="application/vnd.openxmlformats-officedocument.presentationml.tags+xml"/>
  <Override PartName="/ppt/tags/tag434.xml" ContentType="application/vnd.openxmlformats-officedocument.presentationml.tags+xml"/>
  <Override PartName="/ppt/tags/tag435.xml" ContentType="application/vnd.openxmlformats-officedocument.presentationml.tags+xml"/>
  <Override PartName="/ppt/tags/tag436.xml" ContentType="application/vnd.openxmlformats-officedocument.presentationml.tags+xml"/>
  <Override PartName="/ppt/tags/tag437.xml" ContentType="application/vnd.openxmlformats-officedocument.presentationml.tags+xml"/>
  <Override PartName="/ppt/tags/tag438.xml" ContentType="application/vnd.openxmlformats-officedocument.presentationml.tags+xml"/>
  <Override PartName="/ppt/tags/tag439.xml" ContentType="application/vnd.openxmlformats-officedocument.presentationml.tags+xml"/>
  <Override PartName="/ppt/tags/tag44.xml" ContentType="application/vnd.openxmlformats-officedocument.presentationml.tags+xml"/>
  <Override PartName="/ppt/tags/tag440.xml" ContentType="application/vnd.openxmlformats-officedocument.presentationml.tags+xml"/>
  <Override PartName="/ppt/tags/tag441.xml" ContentType="application/vnd.openxmlformats-officedocument.presentationml.tags+xml"/>
  <Override PartName="/ppt/tags/tag442.xml" ContentType="application/vnd.openxmlformats-officedocument.presentationml.tags+xml"/>
  <Override PartName="/ppt/tags/tag443.xml" ContentType="application/vnd.openxmlformats-officedocument.presentationml.tags+xml"/>
  <Override PartName="/ppt/tags/tag444.xml" ContentType="application/vnd.openxmlformats-officedocument.presentationml.tags+xml"/>
  <Override PartName="/ppt/tags/tag445.xml" ContentType="application/vnd.openxmlformats-officedocument.presentationml.tags+xml"/>
  <Override PartName="/ppt/tags/tag446.xml" ContentType="application/vnd.openxmlformats-officedocument.presentationml.tags+xml"/>
  <Override PartName="/ppt/tags/tag447.xml" ContentType="application/vnd.openxmlformats-officedocument.presentationml.tags+xml"/>
  <Override PartName="/ppt/tags/tag448.xml" ContentType="application/vnd.openxmlformats-officedocument.presentationml.tags+xml"/>
  <Override PartName="/ppt/tags/tag449.xml" ContentType="application/vnd.openxmlformats-officedocument.presentationml.tags+xml"/>
  <Override PartName="/ppt/tags/tag45.xml" ContentType="application/vnd.openxmlformats-officedocument.presentationml.tags+xml"/>
  <Override PartName="/ppt/tags/tag450.xml" ContentType="application/vnd.openxmlformats-officedocument.presentationml.tags+xml"/>
  <Override PartName="/ppt/tags/tag451.xml" ContentType="application/vnd.openxmlformats-officedocument.presentationml.tags+xml"/>
  <Override PartName="/ppt/tags/tag452.xml" ContentType="application/vnd.openxmlformats-officedocument.presentationml.tags+xml"/>
  <Override PartName="/ppt/tags/tag453.xml" ContentType="application/vnd.openxmlformats-officedocument.presentationml.tags+xml"/>
  <Override PartName="/ppt/tags/tag454.xml" ContentType="application/vnd.openxmlformats-officedocument.presentationml.tags+xml"/>
  <Override PartName="/ppt/tags/tag455.xml" ContentType="application/vnd.openxmlformats-officedocument.presentationml.tags+xml"/>
  <Override PartName="/ppt/tags/tag456.xml" ContentType="application/vnd.openxmlformats-officedocument.presentationml.tags+xml"/>
  <Override PartName="/ppt/tags/tag457.xml" ContentType="application/vnd.openxmlformats-officedocument.presentationml.tags+xml"/>
  <Override PartName="/ppt/tags/tag458.xml" ContentType="application/vnd.openxmlformats-officedocument.presentationml.tags+xml"/>
  <Override PartName="/ppt/tags/tag459.xml" ContentType="application/vnd.openxmlformats-officedocument.presentationml.tags+xml"/>
  <Override PartName="/ppt/tags/tag46.xml" ContentType="application/vnd.openxmlformats-officedocument.presentationml.tags+xml"/>
  <Override PartName="/ppt/tags/tag460.xml" ContentType="application/vnd.openxmlformats-officedocument.presentationml.tags+xml"/>
  <Override PartName="/ppt/tags/tag461.xml" ContentType="application/vnd.openxmlformats-officedocument.presentationml.tags+xml"/>
  <Override PartName="/ppt/tags/tag462.xml" ContentType="application/vnd.openxmlformats-officedocument.presentationml.tags+xml"/>
  <Override PartName="/ppt/tags/tag463.xml" ContentType="application/vnd.openxmlformats-officedocument.presentationml.tags+xml"/>
  <Override PartName="/ppt/tags/tag464.xml" ContentType="application/vnd.openxmlformats-officedocument.presentationml.tags+xml"/>
  <Override PartName="/ppt/tags/tag465.xml" ContentType="application/vnd.openxmlformats-officedocument.presentationml.tags+xml"/>
  <Override PartName="/ppt/tags/tag466.xml" ContentType="application/vnd.openxmlformats-officedocument.presentationml.tags+xml"/>
  <Override PartName="/ppt/tags/tag467.xml" ContentType="application/vnd.openxmlformats-officedocument.presentationml.tags+xml"/>
  <Override PartName="/ppt/tags/tag468.xml" ContentType="application/vnd.openxmlformats-officedocument.presentationml.tags+xml"/>
  <Override PartName="/ppt/tags/tag469.xml" ContentType="application/vnd.openxmlformats-officedocument.presentationml.tags+xml"/>
  <Override PartName="/ppt/tags/tag47.xml" ContentType="application/vnd.openxmlformats-officedocument.presentationml.tags+xml"/>
  <Override PartName="/ppt/tags/tag470.xml" ContentType="application/vnd.openxmlformats-officedocument.presentationml.tags+xml"/>
  <Override PartName="/ppt/tags/tag471.xml" ContentType="application/vnd.openxmlformats-officedocument.presentationml.tags+xml"/>
  <Override PartName="/ppt/tags/tag472.xml" ContentType="application/vnd.openxmlformats-officedocument.presentationml.tags+xml"/>
  <Override PartName="/ppt/tags/tag473.xml" ContentType="application/vnd.openxmlformats-officedocument.presentationml.tags+xml"/>
  <Override PartName="/ppt/tags/tag474.xml" ContentType="application/vnd.openxmlformats-officedocument.presentationml.tags+xml"/>
  <Override PartName="/ppt/tags/tag475.xml" ContentType="application/vnd.openxmlformats-officedocument.presentationml.tags+xml"/>
  <Override PartName="/ppt/tags/tag476.xml" ContentType="application/vnd.openxmlformats-officedocument.presentationml.tags+xml"/>
  <Override PartName="/ppt/tags/tag477.xml" ContentType="application/vnd.openxmlformats-officedocument.presentationml.tags+xml"/>
  <Override PartName="/ppt/tags/tag478.xml" ContentType="application/vnd.openxmlformats-officedocument.presentationml.tags+xml"/>
  <Override PartName="/ppt/tags/tag479.xml" ContentType="application/vnd.openxmlformats-officedocument.presentationml.tags+xml"/>
  <Override PartName="/ppt/tags/tag48.xml" ContentType="application/vnd.openxmlformats-officedocument.presentationml.tags+xml"/>
  <Override PartName="/ppt/tags/tag480.xml" ContentType="application/vnd.openxmlformats-officedocument.presentationml.tags+xml"/>
  <Override PartName="/ppt/tags/tag481.xml" ContentType="application/vnd.openxmlformats-officedocument.presentationml.tags+xml"/>
  <Override PartName="/ppt/tags/tag482.xml" ContentType="application/vnd.openxmlformats-officedocument.presentationml.tags+xml"/>
  <Override PartName="/ppt/tags/tag483.xml" ContentType="application/vnd.openxmlformats-officedocument.presentationml.tags+xml"/>
  <Override PartName="/ppt/tags/tag484.xml" ContentType="application/vnd.openxmlformats-officedocument.presentationml.tags+xml"/>
  <Override PartName="/ppt/tags/tag485.xml" ContentType="application/vnd.openxmlformats-officedocument.presentationml.tags+xml"/>
  <Override PartName="/ppt/tags/tag486.xml" ContentType="application/vnd.openxmlformats-officedocument.presentationml.tags+xml"/>
  <Override PartName="/ppt/tags/tag487.xml" ContentType="application/vnd.openxmlformats-officedocument.presentationml.tags+xml"/>
  <Override PartName="/ppt/tags/tag488.xml" ContentType="application/vnd.openxmlformats-officedocument.presentationml.tags+xml"/>
  <Override PartName="/ppt/tags/tag489.xml" ContentType="application/vnd.openxmlformats-officedocument.presentationml.tags+xml"/>
  <Override PartName="/ppt/tags/tag49.xml" ContentType="application/vnd.openxmlformats-officedocument.presentationml.tags+xml"/>
  <Override PartName="/ppt/tags/tag490.xml" ContentType="application/vnd.openxmlformats-officedocument.presentationml.tags+xml"/>
  <Override PartName="/ppt/tags/tag491.xml" ContentType="application/vnd.openxmlformats-officedocument.presentationml.tags+xml"/>
  <Override PartName="/ppt/tags/tag492.xml" ContentType="application/vnd.openxmlformats-officedocument.presentationml.tags+xml"/>
  <Override PartName="/ppt/tags/tag493.xml" ContentType="application/vnd.openxmlformats-officedocument.presentationml.tags+xml"/>
  <Override PartName="/ppt/tags/tag494.xml" ContentType="application/vnd.openxmlformats-officedocument.presentationml.tags+xml"/>
  <Override PartName="/ppt/tags/tag495.xml" ContentType="application/vnd.openxmlformats-officedocument.presentationml.tags+xml"/>
  <Override PartName="/ppt/tags/tag496.xml" ContentType="application/vnd.openxmlformats-officedocument.presentationml.tags+xml"/>
  <Override PartName="/ppt/tags/tag497.xml" ContentType="application/vnd.openxmlformats-officedocument.presentationml.tags+xml"/>
  <Override PartName="/ppt/tags/tag498.xml" ContentType="application/vnd.openxmlformats-officedocument.presentationml.tags+xml"/>
  <Override PartName="/ppt/tags/tag499.xml" ContentType="application/vnd.openxmlformats-officedocument.presentationml.tags+xml"/>
  <Override PartName="/ppt/tags/tag5.xml" ContentType="application/vnd.openxmlformats-officedocument.presentationml.tags+xml"/>
  <Override PartName="/ppt/tags/tag50.xml" ContentType="application/vnd.openxmlformats-officedocument.presentationml.tags+xml"/>
  <Override PartName="/ppt/tags/tag500.xml" ContentType="application/vnd.openxmlformats-officedocument.presentationml.tags+xml"/>
  <Override PartName="/ppt/tags/tag501.xml" ContentType="application/vnd.openxmlformats-officedocument.presentationml.tags+xml"/>
  <Override PartName="/ppt/tags/tag502.xml" ContentType="application/vnd.openxmlformats-officedocument.presentationml.tags+xml"/>
  <Override PartName="/ppt/tags/tag503.xml" ContentType="application/vnd.openxmlformats-officedocument.presentationml.tags+xml"/>
  <Override PartName="/ppt/tags/tag504.xml" ContentType="application/vnd.openxmlformats-officedocument.presentationml.tags+xml"/>
  <Override PartName="/ppt/tags/tag505.xml" ContentType="application/vnd.openxmlformats-officedocument.presentationml.tags+xml"/>
  <Override PartName="/ppt/tags/tag506.xml" ContentType="application/vnd.openxmlformats-officedocument.presentationml.tags+xml"/>
  <Override PartName="/ppt/tags/tag507.xml" ContentType="application/vnd.openxmlformats-officedocument.presentationml.tags+xml"/>
  <Override PartName="/ppt/tags/tag508.xml" ContentType="application/vnd.openxmlformats-officedocument.presentationml.tags+xml"/>
  <Override PartName="/ppt/tags/tag509.xml" ContentType="application/vnd.openxmlformats-officedocument.presentationml.tags+xml"/>
  <Override PartName="/ppt/tags/tag51.xml" ContentType="application/vnd.openxmlformats-officedocument.presentationml.tags+xml"/>
  <Override PartName="/ppt/tags/tag510.xml" ContentType="application/vnd.openxmlformats-officedocument.presentationml.tags+xml"/>
  <Override PartName="/ppt/tags/tag511.xml" ContentType="application/vnd.openxmlformats-officedocument.presentationml.tags+xml"/>
  <Override PartName="/ppt/tags/tag512.xml" ContentType="application/vnd.openxmlformats-officedocument.presentationml.tags+xml"/>
  <Override PartName="/ppt/tags/tag513.xml" ContentType="application/vnd.openxmlformats-officedocument.presentationml.tags+xml"/>
  <Override PartName="/ppt/tags/tag514.xml" ContentType="application/vnd.openxmlformats-officedocument.presentationml.tags+xml"/>
  <Override PartName="/ppt/tags/tag515.xml" ContentType="application/vnd.openxmlformats-officedocument.presentationml.tags+xml"/>
  <Override PartName="/ppt/tags/tag516.xml" ContentType="application/vnd.openxmlformats-officedocument.presentationml.tags+xml"/>
  <Override PartName="/ppt/tags/tag517.xml" ContentType="application/vnd.openxmlformats-officedocument.presentationml.tags+xml"/>
  <Override PartName="/ppt/tags/tag518.xml" ContentType="application/vnd.openxmlformats-officedocument.presentationml.tags+xml"/>
  <Override PartName="/ppt/tags/tag519.xml" ContentType="application/vnd.openxmlformats-officedocument.presentationml.tags+xml"/>
  <Override PartName="/ppt/tags/tag52.xml" ContentType="application/vnd.openxmlformats-officedocument.presentationml.tags+xml"/>
  <Override PartName="/ppt/tags/tag520.xml" ContentType="application/vnd.openxmlformats-officedocument.presentationml.tags+xml"/>
  <Override PartName="/ppt/tags/tag521.xml" ContentType="application/vnd.openxmlformats-officedocument.presentationml.tags+xml"/>
  <Override PartName="/ppt/tags/tag522.xml" ContentType="application/vnd.openxmlformats-officedocument.presentationml.tags+xml"/>
  <Override PartName="/ppt/tags/tag523.xml" ContentType="application/vnd.openxmlformats-officedocument.presentationml.tags+xml"/>
  <Override PartName="/ppt/tags/tag524.xml" ContentType="application/vnd.openxmlformats-officedocument.presentationml.tags+xml"/>
  <Override PartName="/ppt/tags/tag525.xml" ContentType="application/vnd.openxmlformats-officedocument.presentationml.tags+xml"/>
  <Override PartName="/ppt/tags/tag526.xml" ContentType="application/vnd.openxmlformats-officedocument.presentationml.tags+xml"/>
  <Override PartName="/ppt/tags/tag527.xml" ContentType="application/vnd.openxmlformats-officedocument.presentationml.tags+xml"/>
  <Override PartName="/ppt/tags/tag528.xml" ContentType="application/vnd.openxmlformats-officedocument.presentationml.tags+xml"/>
  <Override PartName="/ppt/tags/tag529.xml" ContentType="application/vnd.openxmlformats-officedocument.presentationml.tags+xml"/>
  <Override PartName="/ppt/tags/tag53.xml" ContentType="application/vnd.openxmlformats-officedocument.presentationml.tags+xml"/>
  <Override PartName="/ppt/tags/tag530.xml" ContentType="application/vnd.openxmlformats-officedocument.presentationml.tags+xml"/>
  <Override PartName="/ppt/tags/tag531.xml" ContentType="application/vnd.openxmlformats-officedocument.presentationml.tags+xml"/>
  <Override PartName="/ppt/tags/tag532.xml" ContentType="application/vnd.openxmlformats-officedocument.presentationml.tags+xml"/>
  <Override PartName="/ppt/tags/tag533.xml" ContentType="application/vnd.openxmlformats-officedocument.presentationml.tags+xml"/>
  <Override PartName="/ppt/tags/tag534.xml" ContentType="application/vnd.openxmlformats-officedocument.presentationml.tags+xml"/>
  <Override PartName="/ppt/tags/tag535.xml" ContentType="application/vnd.openxmlformats-officedocument.presentationml.tags+xml"/>
  <Override PartName="/ppt/tags/tag536.xml" ContentType="application/vnd.openxmlformats-officedocument.presentationml.tags+xml"/>
  <Override PartName="/ppt/tags/tag537.xml" ContentType="application/vnd.openxmlformats-officedocument.presentationml.tags+xml"/>
  <Override PartName="/ppt/tags/tag538.xml" ContentType="application/vnd.openxmlformats-officedocument.presentationml.tags+xml"/>
  <Override PartName="/ppt/tags/tag539.xml" ContentType="application/vnd.openxmlformats-officedocument.presentationml.tags+xml"/>
  <Override PartName="/ppt/tags/tag54.xml" ContentType="application/vnd.openxmlformats-officedocument.presentationml.tags+xml"/>
  <Override PartName="/ppt/tags/tag540.xml" ContentType="application/vnd.openxmlformats-officedocument.presentationml.tags+xml"/>
  <Override PartName="/ppt/tags/tag541.xml" ContentType="application/vnd.openxmlformats-officedocument.presentationml.tags+xml"/>
  <Override PartName="/ppt/tags/tag542.xml" ContentType="application/vnd.openxmlformats-officedocument.presentationml.tags+xml"/>
  <Override PartName="/ppt/tags/tag543.xml" ContentType="application/vnd.openxmlformats-officedocument.presentationml.tags+xml"/>
  <Override PartName="/ppt/tags/tag544.xml" ContentType="application/vnd.openxmlformats-officedocument.presentationml.tags+xml"/>
  <Override PartName="/ppt/tags/tag545.xml" ContentType="application/vnd.openxmlformats-officedocument.presentationml.tags+xml"/>
  <Override PartName="/ppt/tags/tag546.xml" ContentType="application/vnd.openxmlformats-officedocument.presentationml.tags+xml"/>
  <Override PartName="/ppt/tags/tag547.xml" ContentType="application/vnd.openxmlformats-officedocument.presentationml.tags+xml"/>
  <Override PartName="/ppt/tags/tag548.xml" ContentType="application/vnd.openxmlformats-officedocument.presentationml.tags+xml"/>
  <Override PartName="/ppt/tags/tag549.xml" ContentType="application/vnd.openxmlformats-officedocument.presentationml.tags+xml"/>
  <Override PartName="/ppt/tags/tag55.xml" ContentType="application/vnd.openxmlformats-officedocument.presentationml.tags+xml"/>
  <Override PartName="/ppt/tags/tag550.xml" ContentType="application/vnd.openxmlformats-officedocument.presentationml.tags+xml"/>
  <Override PartName="/ppt/tags/tag551.xml" ContentType="application/vnd.openxmlformats-officedocument.presentationml.tags+xml"/>
  <Override PartName="/ppt/tags/tag552.xml" ContentType="application/vnd.openxmlformats-officedocument.presentationml.tags+xml"/>
  <Override PartName="/ppt/tags/tag553.xml" ContentType="application/vnd.openxmlformats-officedocument.presentationml.tags+xml"/>
  <Override PartName="/ppt/tags/tag56.xml" ContentType="application/vnd.openxmlformats-officedocument.presentationml.tags+xml"/>
  <Override PartName="/ppt/tags/tag57.xml" ContentType="application/vnd.openxmlformats-officedocument.presentationml.tags+xml"/>
  <Override PartName="/ppt/tags/tag58.xml" ContentType="application/vnd.openxmlformats-officedocument.presentationml.tags+xml"/>
  <Override PartName="/ppt/tags/tag59.xml" ContentType="application/vnd.openxmlformats-officedocument.presentationml.tags+xml"/>
  <Override PartName="/ppt/tags/tag6.xml" ContentType="application/vnd.openxmlformats-officedocument.presentationml.tags+xml"/>
  <Override PartName="/ppt/tags/tag60.xml" ContentType="application/vnd.openxmlformats-officedocument.presentationml.tags+xml"/>
  <Override PartName="/ppt/tags/tag61.xml" ContentType="application/vnd.openxmlformats-officedocument.presentationml.tags+xml"/>
  <Override PartName="/ppt/tags/tag62.xml" ContentType="application/vnd.openxmlformats-officedocument.presentationml.tags+xml"/>
  <Override PartName="/ppt/tags/tag63.xml" ContentType="application/vnd.openxmlformats-officedocument.presentationml.tags+xml"/>
  <Override PartName="/ppt/tags/tag64.xml" ContentType="application/vnd.openxmlformats-officedocument.presentationml.tags+xml"/>
  <Override PartName="/ppt/tags/tag65.xml" ContentType="application/vnd.openxmlformats-officedocument.presentationml.tags+xml"/>
  <Override PartName="/ppt/tags/tag66.xml" ContentType="application/vnd.openxmlformats-officedocument.presentationml.tags+xml"/>
  <Override PartName="/ppt/tags/tag67.xml" ContentType="application/vnd.openxmlformats-officedocument.presentationml.tags+xml"/>
  <Override PartName="/ppt/tags/tag68.xml" ContentType="application/vnd.openxmlformats-officedocument.presentationml.tags+xml"/>
  <Override PartName="/ppt/tags/tag69.xml" ContentType="application/vnd.openxmlformats-officedocument.presentationml.tags+xml"/>
  <Override PartName="/ppt/tags/tag7.xml" ContentType="application/vnd.openxmlformats-officedocument.presentationml.tags+xml"/>
  <Override PartName="/ppt/tags/tag70.xml" ContentType="application/vnd.openxmlformats-officedocument.presentationml.tags+xml"/>
  <Override PartName="/ppt/tags/tag71.xml" ContentType="application/vnd.openxmlformats-officedocument.presentationml.tags+xml"/>
  <Override PartName="/ppt/tags/tag72.xml" ContentType="application/vnd.openxmlformats-officedocument.presentationml.tags+xml"/>
  <Override PartName="/ppt/tags/tag73.xml" ContentType="application/vnd.openxmlformats-officedocument.presentationml.tags+xml"/>
  <Override PartName="/ppt/tags/tag74.xml" ContentType="application/vnd.openxmlformats-officedocument.presentationml.tags+xml"/>
  <Override PartName="/ppt/tags/tag75.xml" ContentType="application/vnd.openxmlformats-officedocument.presentationml.tags+xml"/>
  <Override PartName="/ppt/tags/tag76.xml" ContentType="application/vnd.openxmlformats-officedocument.presentationml.tags+xml"/>
  <Override PartName="/ppt/tags/tag77.xml" ContentType="application/vnd.openxmlformats-officedocument.presentationml.tags+xml"/>
  <Override PartName="/ppt/tags/tag78.xml" ContentType="application/vnd.openxmlformats-officedocument.presentationml.tags+xml"/>
  <Override PartName="/ppt/tags/tag79.xml" ContentType="application/vnd.openxmlformats-officedocument.presentationml.tags+xml"/>
  <Override PartName="/ppt/tags/tag8.xml" ContentType="application/vnd.openxmlformats-officedocument.presentationml.tags+xml"/>
  <Override PartName="/ppt/tags/tag80.xml" ContentType="application/vnd.openxmlformats-officedocument.presentationml.tags+xml"/>
  <Override PartName="/ppt/tags/tag81.xml" ContentType="application/vnd.openxmlformats-officedocument.presentationml.tags+xml"/>
  <Override PartName="/ppt/tags/tag82.xml" ContentType="application/vnd.openxmlformats-officedocument.presentationml.tags+xml"/>
  <Override PartName="/ppt/tags/tag83.xml" ContentType="application/vnd.openxmlformats-officedocument.presentationml.tags+xml"/>
  <Override PartName="/ppt/tags/tag84.xml" ContentType="application/vnd.openxmlformats-officedocument.presentationml.tags+xml"/>
  <Override PartName="/ppt/tags/tag85.xml" ContentType="application/vnd.openxmlformats-officedocument.presentationml.tags+xml"/>
  <Override PartName="/ppt/tags/tag86.xml" ContentType="application/vnd.openxmlformats-officedocument.presentationml.tags+xml"/>
  <Override PartName="/ppt/tags/tag87.xml" ContentType="application/vnd.openxmlformats-officedocument.presentationml.tags+xml"/>
  <Override PartName="/ppt/tags/tag88.xml" ContentType="application/vnd.openxmlformats-officedocument.presentationml.tags+xml"/>
  <Override PartName="/ppt/tags/tag89.xml" ContentType="application/vnd.openxmlformats-officedocument.presentationml.tags+xml"/>
  <Override PartName="/ppt/tags/tag9.xml" ContentType="application/vnd.openxmlformats-officedocument.presentationml.tags+xml"/>
  <Override PartName="/ppt/tags/tag90.xml" ContentType="application/vnd.openxmlformats-officedocument.presentationml.tags+xml"/>
  <Override PartName="/ppt/tags/tag91.xml" ContentType="application/vnd.openxmlformats-officedocument.presentationml.tags+xml"/>
  <Override PartName="/ppt/tags/tag92.xml" ContentType="application/vnd.openxmlformats-officedocument.presentationml.tags+xml"/>
  <Override PartName="/ppt/tags/tag93.xml" ContentType="application/vnd.openxmlformats-officedocument.presentationml.tags+xml"/>
  <Override PartName="/ppt/tags/tag94.xml" ContentType="application/vnd.openxmlformats-officedocument.presentationml.tags+xml"/>
  <Override PartName="/ppt/tags/tag95.xml" ContentType="application/vnd.openxmlformats-officedocument.presentationml.tags+xml"/>
  <Override PartName="/ppt/tags/tag96.xml" ContentType="application/vnd.openxmlformats-officedocument.presentationml.tags+xml"/>
  <Override PartName="/ppt/tags/tag97.xml" ContentType="application/vnd.openxmlformats-officedocument.presentationml.tags+xml"/>
  <Override PartName="/ppt/tags/tag98.xml" ContentType="application/vnd.openxmlformats-officedocument.presentationml.tags+xml"/>
  <Override PartName="/ppt/tags/tag99.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theme/theme4.xml" ContentType="application/vnd.openxmlformats-officedocument.theme+xml"/>
  <Override PartName="/ppt/theme/theme5.xml" ContentType="application/vnd.openxmlformats-officedocument.theme+xml"/>
  <Override PartName="/ppt/theme/theme6.xml" ContentType="application/vnd.openxmlformats-officedocument.theme+xml"/>
  <Override PartName="/ppt/theme/themeOverride1.xml" ContentType="application/vnd.openxmlformats-officedocument.themeOverride+xml"/>
  <Override PartName="/ppt/theme/themeOverride2.xml" ContentType="application/vnd.openxmlformats-officedocument.themeOverrid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63" r:id="rId2"/>
    <p:sldMasterId id="2147483676" r:id="rId3"/>
    <p:sldMasterId id="2147483689" r:id="rId4"/>
    <p:sldMasterId id="2147483702" r:id="rId5"/>
  </p:sldMasterIdLst>
  <p:notesMasterIdLst>
    <p:notesMasterId r:id="rId6"/>
  </p:notesMasterIdLst>
  <p:sldIdLst>
    <p:sldId id="259" r:id="rId7"/>
    <p:sldId id="262" r:id="rId8"/>
    <p:sldId id="265" r:id="rId9"/>
    <p:sldId id="268" r:id="rId10"/>
    <p:sldId id="271" r:id="rId11"/>
    <p:sldId id="274" r:id="rId12"/>
    <p:sldId id="277" r:id="rId13"/>
    <p:sldId id="280" r:id="rId14"/>
    <p:sldId id="283" r:id="rId15"/>
    <p:sldId id="286" r:id="rId16"/>
    <p:sldId id="289" r:id="rId17"/>
    <p:sldId id="292" r:id="rId18"/>
    <p:sldId id="295" r:id="rId19"/>
    <p:sldId id="298" r:id="rId20"/>
    <p:sldId id="301" r:id="rId21"/>
    <p:sldId id="304" r:id="rId22"/>
    <p:sldId id="307" r:id="rId23"/>
    <p:sldId id="310" r:id="rId24"/>
    <p:sldId id="313" r:id="rId25"/>
    <p:sldId id="316" r:id="rId26"/>
    <p:sldId id="319" r:id="rId27"/>
    <p:sldId id="322" r:id="rId28"/>
    <p:sldId id="325" r:id="rId29"/>
    <p:sldId id="328" r:id="rId30"/>
    <p:sldId id="331" r:id="rId31"/>
    <p:sldId id="334" r:id="rId32"/>
    <p:sldId id="337" r:id="rId33"/>
    <p:sldId id="340" r:id="rId34"/>
    <p:sldId id="342" r:id="rId35"/>
  </p:sldIdLst>
  <p:sldSz cx="12192000" cy="6858000"/>
  <p:notesSz cx="6858000" cy="9144000"/>
  <p:custDataLst>
    <p:tags r:id="rId36"/>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4.xml" /><Relationship Id="rId11" Type="http://schemas.openxmlformats.org/officeDocument/2006/relationships/slide" Target="slides/slide5.xml" /><Relationship Id="rId12" Type="http://schemas.openxmlformats.org/officeDocument/2006/relationships/slide" Target="slides/slide6.xml" /><Relationship Id="rId13" Type="http://schemas.openxmlformats.org/officeDocument/2006/relationships/slide" Target="slides/slide7.xml" /><Relationship Id="rId14" Type="http://schemas.openxmlformats.org/officeDocument/2006/relationships/slide" Target="slides/slide8.xml" /><Relationship Id="rId15" Type="http://schemas.openxmlformats.org/officeDocument/2006/relationships/slide" Target="slides/slide9.xml" /><Relationship Id="rId16" Type="http://schemas.openxmlformats.org/officeDocument/2006/relationships/slide" Target="slides/slide10.xml" /><Relationship Id="rId17" Type="http://schemas.openxmlformats.org/officeDocument/2006/relationships/slide" Target="slides/slide11.xml" /><Relationship Id="rId18" Type="http://schemas.openxmlformats.org/officeDocument/2006/relationships/slide" Target="slides/slide12.xml" /><Relationship Id="rId19" Type="http://schemas.openxmlformats.org/officeDocument/2006/relationships/slide" Target="slides/slide13.xml" /><Relationship Id="rId2" Type="http://schemas.openxmlformats.org/officeDocument/2006/relationships/slideMaster" Target="slideMasters/slideMaster2.xml" /><Relationship Id="rId20" Type="http://schemas.openxmlformats.org/officeDocument/2006/relationships/slide" Target="slides/slide14.xml" /><Relationship Id="rId21" Type="http://schemas.openxmlformats.org/officeDocument/2006/relationships/slide" Target="slides/slide15.xml" /><Relationship Id="rId22" Type="http://schemas.openxmlformats.org/officeDocument/2006/relationships/slide" Target="slides/slide16.xml" /><Relationship Id="rId23" Type="http://schemas.openxmlformats.org/officeDocument/2006/relationships/slide" Target="slides/slide17.xml" /><Relationship Id="rId24" Type="http://schemas.openxmlformats.org/officeDocument/2006/relationships/slide" Target="slides/slide18.xml" /><Relationship Id="rId25" Type="http://schemas.openxmlformats.org/officeDocument/2006/relationships/slide" Target="slides/slide19.xml" /><Relationship Id="rId26" Type="http://schemas.openxmlformats.org/officeDocument/2006/relationships/slide" Target="slides/slide20.xml" /><Relationship Id="rId27" Type="http://schemas.openxmlformats.org/officeDocument/2006/relationships/slide" Target="slides/slide21.xml" /><Relationship Id="rId28" Type="http://schemas.openxmlformats.org/officeDocument/2006/relationships/slide" Target="slides/slide22.xml" /><Relationship Id="rId29" Type="http://schemas.openxmlformats.org/officeDocument/2006/relationships/slide" Target="slides/slide23.xml" /><Relationship Id="rId3" Type="http://schemas.openxmlformats.org/officeDocument/2006/relationships/slideMaster" Target="slideMasters/slideMaster3.xml" /><Relationship Id="rId30" Type="http://schemas.openxmlformats.org/officeDocument/2006/relationships/slide" Target="slides/slide24.xml" /><Relationship Id="rId31" Type="http://schemas.openxmlformats.org/officeDocument/2006/relationships/slide" Target="slides/slide25.xml" /><Relationship Id="rId32" Type="http://schemas.openxmlformats.org/officeDocument/2006/relationships/slide" Target="slides/slide26.xml" /><Relationship Id="rId33" Type="http://schemas.openxmlformats.org/officeDocument/2006/relationships/slide" Target="slides/slide27.xml" /><Relationship Id="rId34" Type="http://schemas.openxmlformats.org/officeDocument/2006/relationships/slide" Target="slides/slide28.xml" /><Relationship Id="rId35" Type="http://schemas.openxmlformats.org/officeDocument/2006/relationships/slide" Target="slides/slide29.xml" /><Relationship Id="rId36" Type="http://schemas.openxmlformats.org/officeDocument/2006/relationships/tags" Target="tags/tag553.xml" /><Relationship Id="rId37" Type="http://schemas.openxmlformats.org/officeDocument/2006/relationships/presProps" Target="presProps.xml" /><Relationship Id="rId38" Type="http://schemas.openxmlformats.org/officeDocument/2006/relationships/viewProps" Target="viewProps.xml" /><Relationship Id="rId39" Type="http://schemas.openxmlformats.org/officeDocument/2006/relationships/theme" Target="theme/theme1.xml" /><Relationship Id="rId4" Type="http://schemas.openxmlformats.org/officeDocument/2006/relationships/slideMaster" Target="slideMasters/slideMaster4.xml" /><Relationship Id="rId40" Type="http://schemas.openxmlformats.org/officeDocument/2006/relationships/tableStyles" Target="tableStyles.xml" /><Relationship Id="rId5" Type="http://schemas.openxmlformats.org/officeDocument/2006/relationships/slideMaster" Target="slideMasters/slideMaster5.xml" /><Relationship Id="rId6" Type="http://schemas.openxmlformats.org/officeDocument/2006/relationships/notesMaster" Target="notesMasters/notesMaster1.xml" /><Relationship Id="rId7" Type="http://schemas.openxmlformats.org/officeDocument/2006/relationships/slide" Target="slides/slide1.xml" /><Relationship Id="rId8" Type="http://schemas.openxmlformats.org/officeDocument/2006/relationships/slide" Target="slides/slide2.xml" /><Relationship Id="rId9" Type="http://schemas.openxmlformats.org/officeDocument/2006/relationships/slide" Target="slides/slide3.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20.w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31.wmf" /><Relationship Id="rId2" Type="http://schemas.openxmlformats.org/officeDocument/2006/relationships/image" Target="../media/image32.wmf" /><Relationship Id="rId3" Type="http://schemas.openxmlformats.org/officeDocument/2006/relationships/image" Target="../media/image33.wmf" /><Relationship Id="rId4" Type="http://schemas.openxmlformats.org/officeDocument/2006/relationships/image" Target="../media/image34.wmf" /></Relationships>
</file>

<file path=ppt/notesMasters/_rels/notesMaster1.xml.rels>&#65279;<?xml version="1.0" encoding="utf-8" standalone="yes"?><Relationships xmlns="http://schemas.openxmlformats.org/package/2006/relationships"><Relationship Id="rId1" Type="http://schemas.openxmlformats.org/officeDocument/2006/relationships/tags" Target="../tags/tag309.xml" /><Relationship Id="rId2" Type="http://schemas.openxmlformats.org/officeDocument/2006/relationships/tags" Target="../tags/tag310.xml" /><Relationship Id="rId3" Type="http://schemas.openxmlformats.org/officeDocument/2006/relationships/tags" Target="../tags/tag311.xml" /><Relationship Id="rId4" Type="http://schemas.openxmlformats.org/officeDocument/2006/relationships/tags" Target="../tags/tag312.xml" /><Relationship Id="rId5" Type="http://schemas.openxmlformats.org/officeDocument/2006/relationships/tags" Target="../tags/tag313.xml" /><Relationship Id="rId6" Type="http://schemas.openxmlformats.org/officeDocument/2006/relationships/tags" Target="../tags/tag314.xml" /><Relationship Id="rId7" Type="http://schemas.openxmlformats.org/officeDocument/2006/relationships/tags" Target="../tags/tag315.xml" /><Relationship Id="rId8" Type="http://schemas.openxmlformats.org/officeDocument/2006/relationships/theme" Target="../theme/theme6.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custDataLst>
            <p:tags r:id="rId1"/>
          </p:custDataLst>
        </p:nvPr>
      </p:nvGrpSpPr>
      <p:grpSpPr>
        <a:xfrm>
          <a:off x="0" y="0"/>
          <a:ext cx="0" cy="0"/>
        </a:xfrm>
      </p:grpSpPr>
      <p:sp>
        <p:nvSpPr>
          <p:cNvPr id="2" name="页眉占位符 1"/>
          <p:cNvSpPr>
            <a:spLocks noGrp="1"/>
          </p:cNvSpPr>
          <p:nvPr>
            <p:ph type="hdr" sz="quarter"/>
            <p:custDataLst>
              <p:tags r:id="rId2"/>
            </p:custDataLst>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custDataLst>
              <p:tags r:id="rId3"/>
            </p:custDataLst>
          </p:nvPr>
        </p:nvSpPr>
        <p:spPr>
          <a:xfrm>
            <a:off x="3884613" y="0"/>
            <a:ext cx="2971800" cy="458788"/>
          </a:xfrm>
          <a:prstGeom prst="rect">
            <a:avLst/>
          </a:prstGeom>
        </p:spPr>
        <p:txBody>
          <a:bodyPr vert="horz" lIns="91440" tIns="45720" rIns="91440" bIns="45720" rtlCol="0"/>
          <a:lstStyle>
            <a:lvl1pPr algn="r">
              <a:defRPr sz="1200"/>
            </a:lvl1pPr>
          </a:lstStyle>
          <a:p>
            <a:fld id="{651C35D8-6C5D-48CB-B91A-682EE8954E2F}" type="datetimeFigureOut">
              <a:rPr lang="zh-CN" altLang="en-US" smtClean="0"/>
              <a:t>2022/3/15</a:t>
            </a:fld>
            <a:endParaRPr lang="zh-CN" altLang="en-US"/>
          </a:p>
        </p:txBody>
      </p:sp>
      <p:sp>
        <p:nvSpPr>
          <p:cNvPr id="4" name="幻灯片图像占位符 3"/>
          <p:cNvSpPr>
            <a:spLocks noGrp="1" noRot="1" noChangeAspect="1"/>
          </p:cNvSpPr>
          <p:nvPr>
            <p:ph type="sldImg" idx="2"/>
            <p:custDataLst>
              <p:tags r:id="rId4"/>
            </p:custDataLst>
          </p:nvPr>
        </p:nvSpPr>
        <p:spPr>
          <a:xfrm>
            <a:off x="685800" y="1143000"/>
            <a:ext cx="5486400" cy="3086100"/>
          </a:xfrm>
          <a:prstGeom prst="rect">
            <a:avLst/>
          </a:prstGeom>
          <a:noFill/>
          <a:ln w="12700">
            <a:solidFill>
              <a:prstClr val="black"/>
            </a:solidFill>
          </a:ln>
        </p:spPr>
      </p:sp>
      <p:sp>
        <p:nvSpPr>
          <p:cNvPr id="5" name="备注占位符 4"/>
          <p:cNvSpPr>
            <a:spLocks noGrp="1"/>
          </p:cNvSpPr>
          <p:nvPr>
            <p:ph type="body" sz="quarter" idx="3"/>
            <p:custDataLst>
              <p:tags r:id="rId5"/>
            </p:custDataLst>
          </p:nvPr>
        </p:nvSpPr>
        <p:spPr>
          <a:xfrm>
            <a:off x="685800" y="4400550"/>
            <a:ext cx="5486400" cy="3600450"/>
          </a:xfrm>
          <a:prstGeom prst="rect">
            <a:avLst/>
          </a:prstGeom>
        </p:spPr>
        <p:txBody>
          <a:bodyPr vert="horz" lIns="91440" tIns="45720" rIns="91440" bIns="45720" rtlCol="0"/>
          <a:lstStyle/>
          <a:p>
            <a:pPr lvl="0"/>
            <a:r>
              <a:rPr lang="zh-CN" altLang="en-US" smtClean="0"/>
              <a:t>编辑母版文本样式</a:t>
            </a:r>
          </a:p>
          <a:p>
            <a:pPr lvl="1"/>
            <a:r>
              <a:rPr lang="zh-CN" altLang="en-US" smtClean="0"/>
              <a:t>第二级</a:t>
            </a:r>
          </a:p>
          <a:p>
            <a:pPr lvl="2"/>
            <a:r>
              <a:rPr lang="zh-CN" altLang="en-US" smtClean="0"/>
              <a:t>第三级</a:t>
            </a:r>
          </a:p>
          <a:p>
            <a:pPr lvl="3"/>
            <a:r>
              <a:rPr lang="zh-CN" altLang="en-US" smtClean="0"/>
              <a:t>第四级</a:t>
            </a:r>
          </a:p>
          <a:p>
            <a:pPr lvl="4"/>
            <a:r>
              <a:rPr lang="zh-CN" altLang="en-US" smtClean="0"/>
              <a:t>第五级</a:t>
            </a:r>
            <a:endParaRPr lang="zh-CN" altLang="en-US"/>
          </a:p>
        </p:txBody>
      </p:sp>
      <p:sp>
        <p:nvSpPr>
          <p:cNvPr id="6" name="页脚占位符 5"/>
          <p:cNvSpPr>
            <a:spLocks noGrp="1"/>
          </p:cNvSpPr>
          <p:nvPr>
            <p:ph type="ftr" sz="quarter" idx="4"/>
            <p:custDataLst>
              <p:tags r:id="rId6"/>
            </p:custDataLst>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custDataLst>
              <p:tags r:id="rId7"/>
            </p:custDataLst>
          </p:nvPr>
        </p:nvSpPr>
        <p:spPr>
          <a:xfrm>
            <a:off x="3884613" y="8685213"/>
            <a:ext cx="2971800" cy="458787"/>
          </a:xfrm>
          <a:prstGeom prst="rect">
            <a:avLst/>
          </a:prstGeom>
        </p:spPr>
        <p:txBody>
          <a:bodyPr vert="horz" lIns="91440" tIns="45720" rIns="91440" bIns="45720" rtlCol="0" anchor="b"/>
          <a:lstStyle>
            <a:lvl1pPr algn="r">
              <a:defRPr sz="1200"/>
            </a:lvl1pPr>
          </a:lstStyle>
          <a:p>
            <a:fld id="{8263CBB0-DE99-4E44-BE6E-413E9DE646EE}" type="slidenum">
              <a:rPr lang="zh-CN" altLang="en-US" smtClean="0"/>
              <a:t>‹#›</a:t>
            </a:fld>
            <a:endParaRPr lang="zh-CN" altLang="en-US"/>
          </a:p>
        </p:txBody>
      </p:sp>
    </p:spTree>
    <p:extLst>
      <p:ext uri="{BB962C8B-B14F-4D97-AF65-F5344CB8AC3E}">
        <p14:creationId xmlns:p14="http://schemas.microsoft.com/office/powerpoint/2010/main" val="296815945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2.xml" /><Relationship Id="rId2" Type="http://schemas.openxmlformats.org/officeDocument/2006/relationships/notesMaster" Target="../notesMasters/notesMaster1.xml" /><Relationship Id="rId3" Type="http://schemas.openxmlformats.org/officeDocument/2006/relationships/tags" Target="../tags/tag328.xml" /><Relationship Id="rId4" Type="http://schemas.openxmlformats.org/officeDocument/2006/relationships/tags" Target="../tags/tag329.xml" /><Relationship Id="rId5" Type="http://schemas.openxmlformats.org/officeDocument/2006/relationships/tags" Target="../tags/tag330.xml" /><Relationship Id="rId6" Type="http://schemas.openxmlformats.org/officeDocument/2006/relationships/tags" Target="../tags/tag331.xml" /></Relationships>
</file>

<file path=ppt/notesSlides/_rels/notesSlide2.xml.rels>&#65279;<?xml version="1.0" encoding="utf-8" standalone="yes"?><Relationships xmlns="http://schemas.openxmlformats.org/package/2006/relationships"><Relationship Id="rId1" Type="http://schemas.openxmlformats.org/officeDocument/2006/relationships/slide" Target="../slides/slide4.xml" /><Relationship Id="rId2" Type="http://schemas.openxmlformats.org/officeDocument/2006/relationships/notesMaster" Target="../notesMasters/notesMaster1.xml" /><Relationship Id="rId3" Type="http://schemas.openxmlformats.org/officeDocument/2006/relationships/tags" Target="../tags/tag358.xml" /><Relationship Id="rId4" Type="http://schemas.openxmlformats.org/officeDocument/2006/relationships/tags" Target="../tags/tag359.xml" /><Relationship Id="rId5" Type="http://schemas.openxmlformats.org/officeDocument/2006/relationships/tags" Target="../tags/tag360.xml" /><Relationship Id="rId6" Type="http://schemas.openxmlformats.org/officeDocument/2006/relationships/tags" Target="../tags/tag361.xml" /></Relationships>
</file>

<file path=ppt/notesSlides/_rels/notesSlide3.xml.rels>&#65279;<?xml version="1.0" encoding="utf-8" standalone="yes"?><Relationships xmlns="http://schemas.openxmlformats.org/package/2006/relationships"><Relationship Id="rId1" Type="http://schemas.openxmlformats.org/officeDocument/2006/relationships/slide" Target="../slides/slide11.xml" /><Relationship Id="rId2" Type="http://schemas.openxmlformats.org/officeDocument/2006/relationships/notesMaster" Target="../notesMasters/notesMaster1.xml" /><Relationship Id="rId3" Type="http://schemas.openxmlformats.org/officeDocument/2006/relationships/tags" Target="../tags/tag453.xml" /><Relationship Id="rId4" Type="http://schemas.openxmlformats.org/officeDocument/2006/relationships/tags" Target="../tags/tag454.xml" /><Relationship Id="rId5" Type="http://schemas.openxmlformats.org/officeDocument/2006/relationships/tags" Target="../tags/tag455.xml" /><Relationship Id="rId6" Type="http://schemas.openxmlformats.org/officeDocument/2006/relationships/tags" Target="../tags/tag456.xml" /></Relationships>
</file>

<file path=ppt/notesSlides/_rels/notesSlide4.xml.rels>&#65279;<?xml version="1.0" encoding="utf-8" standalone="yes"?><Relationships xmlns="http://schemas.openxmlformats.org/package/2006/relationships"><Relationship Id="rId1" Type="http://schemas.openxmlformats.org/officeDocument/2006/relationships/slide" Target="../slides/slide22.xml" /><Relationship Id="rId2" Type="http://schemas.openxmlformats.org/officeDocument/2006/relationships/notesMaster" Target="../notesMasters/notesMaster1.xml" /><Relationship Id="rId3" Type="http://schemas.openxmlformats.org/officeDocument/2006/relationships/tags" Target="../tags/tag515.xml" /><Relationship Id="rId4" Type="http://schemas.openxmlformats.org/officeDocument/2006/relationships/tags" Target="../tags/tag516.xml" /><Relationship Id="rId5" Type="http://schemas.openxmlformats.org/officeDocument/2006/relationships/tags" Target="../tags/tag517.xml" /><Relationship Id="rId6" Type="http://schemas.openxmlformats.org/officeDocument/2006/relationships/tags" Target="../tags/tag518.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381000" y="685800"/>
            <a:ext cx="6096000" cy="3429000"/>
          </a:xfrm>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5"/>
            <p:custDataLst>
              <p:tags r:id="rId6"/>
            </p:custDataLst>
          </p:nvPr>
        </p:nvSpPr>
        <p:spPr/>
        <p:txBody>
          <a:bodyPr/>
          <a:lstStyle/>
          <a:p>
            <a:fld id="{215A775D-D46C-46CC-AD07-85213D52E0F3}" type="slidenum">
              <a:rPr lang="zh-CN" altLang="en-US" smtClean="0">
                <a:solidFill>
                  <a:prstClr val="black"/>
                </a:solidFill>
                <a:latin typeface="Calibri"/>
                <a:ea typeface="宋体"/>
              </a:rPr>
              <a:t>2</a:t>
            </a:fld>
            <a:endParaRPr lang="zh-CN" altLang="en-US">
              <a:solidFill>
                <a:prstClr val="black"/>
              </a:solidFill>
              <a:latin typeface="Calibri"/>
              <a:ea typeface="宋体"/>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381000" y="685800"/>
            <a:ext cx="6096000" cy="3429000"/>
          </a:xfrm>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5"/>
            <p:custDataLst>
              <p:tags r:id="rId6"/>
            </p:custDataLst>
          </p:nvPr>
        </p:nvSpPr>
        <p:spPr/>
        <p:txBody>
          <a:bodyPr/>
          <a:lstStyle/>
          <a:p>
            <a:fld id="{215A775D-D46C-46CC-AD07-85213D52E0F3}" type="slidenum">
              <a:rPr lang="zh-CN" altLang="en-US" smtClean="0">
                <a:solidFill>
                  <a:prstClr val="black"/>
                </a:solidFill>
                <a:latin typeface="Calibri"/>
                <a:ea typeface="宋体"/>
              </a:rPr>
              <a:t>4</a:t>
            </a:fld>
            <a:endParaRPr lang="zh-CN" altLang="en-US">
              <a:solidFill>
                <a:prstClr val="black"/>
              </a:solidFill>
              <a:latin typeface="Calibri"/>
              <a:ea typeface="宋体"/>
            </a:endParaRPr>
          </a:p>
        </p:txBody>
      </p:sp>
    </p:spTree>
  </p:cSld>
  <p:clrMapOvr>
    <a:masterClrMapping/>
  </p:clrMapOvr>
</p:notes>
</file>

<file path=ppt/notesSlides/notesSlide3.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381000" y="685800"/>
            <a:ext cx="6096000" cy="3429000"/>
          </a:xfrm>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5"/>
            <p:custDataLst>
              <p:tags r:id="rId6"/>
            </p:custDataLst>
          </p:nvPr>
        </p:nvSpPr>
        <p:spPr/>
        <p:txBody>
          <a:bodyPr/>
          <a:lstStyle/>
          <a:p>
            <a:fld id="{215A775D-D46C-46CC-AD07-85213D52E0F3}" type="slidenum">
              <a:rPr lang="zh-CN" altLang="en-US" smtClean="0">
                <a:solidFill>
                  <a:prstClr val="black"/>
                </a:solidFill>
                <a:latin typeface="Calibri"/>
                <a:ea typeface="宋体"/>
              </a:rPr>
              <a:t>11</a:t>
            </a:fld>
            <a:endParaRPr lang="zh-CN" altLang="en-US">
              <a:solidFill>
                <a:prstClr val="black"/>
              </a:solidFill>
              <a:latin typeface="Calibri"/>
              <a:ea typeface="宋体"/>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custDataLst>
            <p:tags r:id="rId3"/>
          </p:custDataLst>
        </p:nvPr>
      </p:nvGrpSpPr>
      <p:grpSpPr>
        <a:xfrm>
          <a:off x="0" y="0"/>
          <a:ext cx="0" cy="0"/>
        </a:xfrm>
      </p:grpSpPr>
      <p:sp>
        <p:nvSpPr>
          <p:cNvPr id="2" name="幻灯片图像占位符 1"/>
          <p:cNvSpPr>
            <a:spLocks noGrp="1" noRot="1" noChangeAspect="1"/>
          </p:cNvSpPr>
          <p:nvPr>
            <p:ph type="sldImg"/>
            <p:custDataLst>
              <p:tags r:id="rId4"/>
            </p:custDataLst>
          </p:nvPr>
        </p:nvSpPr>
        <p:spPr>
          <a:xfrm>
            <a:off x="381000" y="685800"/>
            <a:ext cx="6096000" cy="3429000"/>
          </a:xfrm>
        </p:spPr>
      </p:sp>
      <p:sp>
        <p:nvSpPr>
          <p:cNvPr id="3" name="备注占位符 2"/>
          <p:cNvSpPr>
            <a:spLocks noGrp="1"/>
          </p:cNvSpPr>
          <p:nvPr>
            <p:ph type="body" idx="1"/>
            <p:custDataLst>
              <p:tags r:id="rId5"/>
            </p:custDataLst>
          </p:nvPr>
        </p:nvSpPr>
        <p:spPr/>
        <p:txBody>
          <a:bodyPr/>
          <a:lstStyle/>
          <a:p>
            <a:endParaRPr lang="zh-CN" altLang="en-US"/>
          </a:p>
        </p:txBody>
      </p:sp>
      <p:sp>
        <p:nvSpPr>
          <p:cNvPr id="4" name="灯片编号占位符 3"/>
          <p:cNvSpPr>
            <a:spLocks noGrp="1"/>
          </p:cNvSpPr>
          <p:nvPr>
            <p:ph type="sldNum" sz="quarter" idx="5"/>
            <p:custDataLst>
              <p:tags r:id="rId6"/>
            </p:custDataLst>
          </p:nvPr>
        </p:nvSpPr>
        <p:spPr/>
        <p:txBody>
          <a:bodyPr/>
          <a:lstStyle/>
          <a:p>
            <a:fld id="{215A775D-D46C-46CC-AD07-85213D52E0F3}" type="slidenum">
              <a:rPr lang="zh-CN" altLang="en-US" smtClean="0">
                <a:solidFill>
                  <a:prstClr val="black"/>
                </a:solidFill>
                <a:latin typeface="Calibri"/>
                <a:ea typeface="宋体"/>
              </a:rPr>
              <a:t>22</a:t>
            </a:fld>
            <a:endParaRPr lang="zh-CN" altLang="en-US">
              <a:solidFill>
                <a:prstClr val="black"/>
              </a:solidFill>
              <a:latin typeface="Calibri"/>
              <a:ea typeface="宋体"/>
            </a:endParaRPr>
          </a:p>
        </p:txBody>
      </p:sp>
    </p:spTree>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tags" Target="../tags/tag1.xml" /><Relationship Id="rId2" Type="http://schemas.openxmlformats.org/officeDocument/2006/relationships/tags" Target="../tags/tag2.xml" /><Relationship Id="rId3" Type="http://schemas.openxmlformats.org/officeDocument/2006/relationships/tags" Target="../tags/tag3.xml" /><Relationship Id="rId4" Type="http://schemas.openxmlformats.org/officeDocument/2006/relationships/tags" Target="../tags/tag4.xml" /><Relationship Id="rId5" Type="http://schemas.openxmlformats.org/officeDocument/2006/relationships/tags" Target="../tags/tag5.xml" /><Relationship Id="rId6" Type="http://schemas.openxmlformats.org/officeDocument/2006/relationships/tags" Target="../tags/tag6.xml" /><Relationship Id="rId7"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tags" Target="../tags/tag7.xml" /><Relationship Id="rId2" Type="http://schemas.openxmlformats.org/officeDocument/2006/relationships/tags" Target="../tags/tag8.xml" /><Relationship Id="rId3" Type="http://schemas.openxmlformats.org/officeDocument/2006/relationships/tags" Target="../tags/tag9.xml" /><Relationship Id="rId4" Type="http://schemas.openxmlformats.org/officeDocument/2006/relationships/tags" Target="../tags/tag10.xml" /><Relationship Id="rId5" Type="http://schemas.openxmlformats.org/officeDocument/2006/relationships/tags" Target="../tags/tag11.xml" /><Relationship Id="rId6" Type="http://schemas.openxmlformats.org/officeDocument/2006/relationships/tags" Target="../tags/tag12.xml" /><Relationship Id="rId7"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tags" Target="../tags/tag13.xml" /><Relationship Id="rId2" Type="http://schemas.openxmlformats.org/officeDocument/2006/relationships/tags" Target="../tags/tag14.xml" /><Relationship Id="rId3" Type="http://schemas.openxmlformats.org/officeDocument/2006/relationships/tags" Target="../tags/tag15.xml" /><Relationship Id="rId4" Type="http://schemas.openxmlformats.org/officeDocument/2006/relationships/tags" Target="../tags/tag16.xml" /><Relationship Id="rId5" Type="http://schemas.openxmlformats.org/officeDocument/2006/relationships/tags" Target="../tags/tag17.xml" /><Relationship Id="rId6" Type="http://schemas.openxmlformats.org/officeDocument/2006/relationships/tags" Target="../tags/tag18.xml" /><Relationship Id="rId7"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tags" Target="../tags/tag19.xml" /><Relationship Id="rId2" Type="http://schemas.openxmlformats.org/officeDocument/2006/relationships/tags" Target="../tags/tag20.xml" /><Relationship Id="rId3" Type="http://schemas.openxmlformats.org/officeDocument/2006/relationships/tags" Target="../tags/tag21.xml" /><Relationship Id="rId4" Type="http://schemas.openxmlformats.org/officeDocument/2006/relationships/tags" Target="../tags/tag22.xml" /><Relationship Id="rId5" Type="http://schemas.openxmlformats.org/officeDocument/2006/relationships/tags" Target="../tags/tag23.xml" /><Relationship Id="rId6" Type="http://schemas.openxmlformats.org/officeDocument/2006/relationships/tags" Target="../tags/tag24.xml" /><Relationship Id="rId7" Type="http://schemas.openxmlformats.org/officeDocument/2006/relationships/tags" Target="../tags/tag25.xml" /><Relationship Id="rId8"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tags" Target="../tags/tag26.xml" /><Relationship Id="rId10" Type="http://schemas.openxmlformats.org/officeDocument/2006/relationships/slideMaster" Target="../slideMasters/slideMaster1.xml" /><Relationship Id="rId2" Type="http://schemas.openxmlformats.org/officeDocument/2006/relationships/tags" Target="../tags/tag27.xml" /><Relationship Id="rId3" Type="http://schemas.openxmlformats.org/officeDocument/2006/relationships/tags" Target="../tags/tag28.xml" /><Relationship Id="rId4" Type="http://schemas.openxmlformats.org/officeDocument/2006/relationships/tags" Target="../tags/tag29.xml" /><Relationship Id="rId5" Type="http://schemas.openxmlformats.org/officeDocument/2006/relationships/tags" Target="../tags/tag30.xml" /><Relationship Id="rId6" Type="http://schemas.openxmlformats.org/officeDocument/2006/relationships/tags" Target="../tags/tag31.xml" /><Relationship Id="rId7" Type="http://schemas.openxmlformats.org/officeDocument/2006/relationships/tags" Target="../tags/tag32.xml" /><Relationship Id="rId8" Type="http://schemas.openxmlformats.org/officeDocument/2006/relationships/tags" Target="../tags/tag33.xml" /><Relationship Id="rId9" Type="http://schemas.openxmlformats.org/officeDocument/2006/relationships/tags" Target="../tags/tag34.xml" /></Relationships>
</file>

<file path=ppt/slideLayouts/_rels/slideLayout6.xml.rels>&#65279;<?xml version="1.0" encoding="utf-8" standalone="yes"?><Relationships xmlns="http://schemas.openxmlformats.org/package/2006/relationships"><Relationship Id="rId1" Type="http://schemas.openxmlformats.org/officeDocument/2006/relationships/tags" Target="../tags/tag35.xml" /><Relationship Id="rId2" Type="http://schemas.openxmlformats.org/officeDocument/2006/relationships/tags" Target="../tags/tag36.xml" /><Relationship Id="rId3" Type="http://schemas.openxmlformats.org/officeDocument/2006/relationships/tags" Target="../tags/tag37.xml" /><Relationship Id="rId4" Type="http://schemas.openxmlformats.org/officeDocument/2006/relationships/tags" Target="../tags/tag38.xml" /><Relationship Id="rId5" Type="http://schemas.openxmlformats.org/officeDocument/2006/relationships/tags" Target="../tags/tag39.xml" /><Relationship Id="rId6"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tags" Target="../tags/tag40.xml" /><Relationship Id="rId2" Type="http://schemas.openxmlformats.org/officeDocument/2006/relationships/tags" Target="../tags/tag41.xml" /><Relationship Id="rId3" Type="http://schemas.openxmlformats.org/officeDocument/2006/relationships/tags" Target="../tags/tag42.xml" /><Relationship Id="rId4" Type="http://schemas.openxmlformats.org/officeDocument/2006/relationships/tags" Target="../tags/tag43.xml" /><Relationship Id="rId5"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tags" Target="../tags/tag44.xml" /><Relationship Id="rId2" Type="http://schemas.openxmlformats.org/officeDocument/2006/relationships/tags" Target="../tags/tag45.xml" /><Relationship Id="rId3" Type="http://schemas.openxmlformats.org/officeDocument/2006/relationships/tags" Target="../tags/tag46.xml" /><Relationship Id="rId4" Type="http://schemas.openxmlformats.org/officeDocument/2006/relationships/tags" Target="../tags/tag47.xml" /><Relationship Id="rId5" Type="http://schemas.openxmlformats.org/officeDocument/2006/relationships/tags" Target="../tags/tag48.xml" /><Relationship Id="rId6" Type="http://schemas.openxmlformats.org/officeDocument/2006/relationships/tags" Target="../tags/tag49.xml" /><Relationship Id="rId7" Type="http://schemas.openxmlformats.org/officeDocument/2006/relationships/tags" Target="../tags/tag50.xml" /><Relationship Id="rId8"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tags" Target="../tags/tag51.xml" /><Relationship Id="rId2" Type="http://schemas.openxmlformats.org/officeDocument/2006/relationships/tags" Target="../tags/tag52.xml" /><Relationship Id="rId3" Type="http://schemas.openxmlformats.org/officeDocument/2006/relationships/tags" Target="../tags/tag53.xml" /><Relationship Id="rId4" Type="http://schemas.openxmlformats.org/officeDocument/2006/relationships/tags" Target="../tags/tag54.xml" /><Relationship Id="rId5" Type="http://schemas.openxmlformats.org/officeDocument/2006/relationships/tags" Target="../tags/tag55.xml" /><Relationship Id="rId6" Type="http://schemas.openxmlformats.org/officeDocument/2006/relationships/tags" Target="../tags/tag56.xml" /><Relationship Id="rId7" Type="http://schemas.openxmlformats.org/officeDocument/2006/relationships/tags" Target="../tags/tag57.xml" /><Relationship Id="rId8"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tags" Target="../tags/tag58.xml" /><Relationship Id="rId2" Type="http://schemas.openxmlformats.org/officeDocument/2006/relationships/tags" Target="../tags/tag59.xml" /><Relationship Id="rId3" Type="http://schemas.openxmlformats.org/officeDocument/2006/relationships/tags" Target="../tags/tag60.xml" /><Relationship Id="rId4" Type="http://schemas.openxmlformats.org/officeDocument/2006/relationships/tags" Target="../tags/tag61.xml" /><Relationship Id="rId5" Type="http://schemas.openxmlformats.org/officeDocument/2006/relationships/tags" Target="../tags/tag62.xml" /><Relationship Id="rId6" Type="http://schemas.openxmlformats.org/officeDocument/2006/relationships/tags" Target="../tags/tag63.xml" /><Relationship Id="rId7"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tags" Target="../tags/tag64.xml" /><Relationship Id="rId2" Type="http://schemas.openxmlformats.org/officeDocument/2006/relationships/tags" Target="../tags/tag65.xml" /><Relationship Id="rId3" Type="http://schemas.openxmlformats.org/officeDocument/2006/relationships/tags" Target="../tags/tag66.xml" /><Relationship Id="rId4" Type="http://schemas.openxmlformats.org/officeDocument/2006/relationships/tags" Target="../tags/tag67.xml" /><Relationship Id="rId5" Type="http://schemas.openxmlformats.org/officeDocument/2006/relationships/tags" Target="../tags/tag68.xml" /><Relationship Id="rId6" Type="http://schemas.openxmlformats.org/officeDocument/2006/relationships/tags" Target="../tags/tag69.xml" /><Relationship Id="rId7"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tags" Target="../tags/tag76.xml" /><Relationship Id="rId2"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tags" Target="../tags/tag83.xml" /><Relationship Id="rId2" Type="http://schemas.openxmlformats.org/officeDocument/2006/relationships/tags" Target="../tags/tag84.xml" /><Relationship Id="rId3" Type="http://schemas.openxmlformats.org/officeDocument/2006/relationships/tags" Target="../tags/tag85.xml" /><Relationship Id="rId4" Type="http://schemas.openxmlformats.org/officeDocument/2006/relationships/tags" Target="../tags/tag86.xml" /><Relationship Id="rId5" Type="http://schemas.openxmlformats.org/officeDocument/2006/relationships/tags" Target="../tags/tag87.xml" /><Relationship Id="rId6" Type="http://schemas.openxmlformats.org/officeDocument/2006/relationships/tags" Target="../tags/tag88.xml" /><Relationship Id="rId7" Type="http://schemas.openxmlformats.org/officeDocument/2006/relationships/slideMaster" Target="../slideMasters/slideMaster3.xml" /></Relationships>
</file>

<file path=ppt/slideLayouts/_rels/slideLayout14.xml.rels>&#65279;<?xml version="1.0" encoding="utf-8" standalone="yes"?><Relationships xmlns="http://schemas.openxmlformats.org/package/2006/relationships"><Relationship Id="rId1" Type="http://schemas.openxmlformats.org/officeDocument/2006/relationships/tags" Target="../tags/tag89.xml" /><Relationship Id="rId2" Type="http://schemas.openxmlformats.org/officeDocument/2006/relationships/tags" Target="../tags/tag90.xml" /><Relationship Id="rId3" Type="http://schemas.openxmlformats.org/officeDocument/2006/relationships/tags" Target="../tags/tag91.xml" /><Relationship Id="rId4" Type="http://schemas.openxmlformats.org/officeDocument/2006/relationships/tags" Target="../tags/tag92.xml" /><Relationship Id="rId5" Type="http://schemas.openxmlformats.org/officeDocument/2006/relationships/tags" Target="../tags/tag93.xml" /><Relationship Id="rId6" Type="http://schemas.openxmlformats.org/officeDocument/2006/relationships/tags" Target="../tags/tag94.xml" /><Relationship Id="rId7" Type="http://schemas.openxmlformats.org/officeDocument/2006/relationships/slideMaster" Target="../slideMasters/slideMaster3.xml" /></Relationships>
</file>

<file path=ppt/slideLayouts/_rels/slideLayout15.xml.rels>&#65279;<?xml version="1.0" encoding="utf-8" standalone="yes"?><Relationships xmlns="http://schemas.openxmlformats.org/package/2006/relationships"><Relationship Id="rId1" Type="http://schemas.openxmlformats.org/officeDocument/2006/relationships/tags" Target="../tags/tag95.xml" /><Relationship Id="rId2" Type="http://schemas.openxmlformats.org/officeDocument/2006/relationships/tags" Target="../tags/tag96.xml" /><Relationship Id="rId3" Type="http://schemas.openxmlformats.org/officeDocument/2006/relationships/tags" Target="../tags/tag97.xml" /><Relationship Id="rId4" Type="http://schemas.openxmlformats.org/officeDocument/2006/relationships/tags" Target="../tags/tag98.xml" /><Relationship Id="rId5" Type="http://schemas.openxmlformats.org/officeDocument/2006/relationships/tags" Target="../tags/tag99.xml" /><Relationship Id="rId6" Type="http://schemas.openxmlformats.org/officeDocument/2006/relationships/tags" Target="../tags/tag100.xml" /><Relationship Id="rId7" Type="http://schemas.openxmlformats.org/officeDocument/2006/relationships/slideMaster" Target="../slideMasters/slideMaster3.xml" /></Relationships>
</file>

<file path=ppt/slideLayouts/_rels/slideLayout16.xml.rels>&#65279;<?xml version="1.0" encoding="utf-8" standalone="yes"?><Relationships xmlns="http://schemas.openxmlformats.org/package/2006/relationships"><Relationship Id="rId1" Type="http://schemas.openxmlformats.org/officeDocument/2006/relationships/tags" Target="../tags/tag101.xml" /><Relationship Id="rId2" Type="http://schemas.openxmlformats.org/officeDocument/2006/relationships/tags" Target="../tags/tag102.xml" /><Relationship Id="rId3" Type="http://schemas.openxmlformats.org/officeDocument/2006/relationships/tags" Target="../tags/tag103.xml" /><Relationship Id="rId4" Type="http://schemas.openxmlformats.org/officeDocument/2006/relationships/tags" Target="../tags/tag104.xml" /><Relationship Id="rId5" Type="http://schemas.openxmlformats.org/officeDocument/2006/relationships/tags" Target="../tags/tag105.xml" /><Relationship Id="rId6" Type="http://schemas.openxmlformats.org/officeDocument/2006/relationships/tags" Target="../tags/tag106.xml" /><Relationship Id="rId7" Type="http://schemas.openxmlformats.org/officeDocument/2006/relationships/tags" Target="../tags/tag107.xml" /><Relationship Id="rId8" Type="http://schemas.openxmlformats.org/officeDocument/2006/relationships/slideMaster" Target="../slideMasters/slideMaster3.xml" /></Relationships>
</file>

<file path=ppt/slideLayouts/_rels/slideLayout17.xml.rels>&#65279;<?xml version="1.0" encoding="utf-8" standalone="yes"?><Relationships xmlns="http://schemas.openxmlformats.org/package/2006/relationships"><Relationship Id="rId1" Type="http://schemas.openxmlformats.org/officeDocument/2006/relationships/tags" Target="../tags/tag108.xml" /><Relationship Id="rId10" Type="http://schemas.openxmlformats.org/officeDocument/2006/relationships/tags" Target="../tags/tag117.xml" /><Relationship Id="rId11" Type="http://schemas.openxmlformats.org/officeDocument/2006/relationships/slideMaster" Target="../slideMasters/slideMaster3.xml" /><Relationship Id="rId2" Type="http://schemas.openxmlformats.org/officeDocument/2006/relationships/tags" Target="../tags/tag109.xml" /><Relationship Id="rId3" Type="http://schemas.openxmlformats.org/officeDocument/2006/relationships/tags" Target="../tags/tag110.xml" /><Relationship Id="rId4" Type="http://schemas.openxmlformats.org/officeDocument/2006/relationships/tags" Target="../tags/tag111.xml" /><Relationship Id="rId5" Type="http://schemas.openxmlformats.org/officeDocument/2006/relationships/tags" Target="../tags/tag112.xml" /><Relationship Id="rId6" Type="http://schemas.openxmlformats.org/officeDocument/2006/relationships/tags" Target="../tags/tag113.xml" /><Relationship Id="rId7" Type="http://schemas.openxmlformats.org/officeDocument/2006/relationships/tags" Target="../tags/tag114.xml" /><Relationship Id="rId8" Type="http://schemas.openxmlformats.org/officeDocument/2006/relationships/tags" Target="../tags/tag115.xml" /><Relationship Id="rId9" Type="http://schemas.openxmlformats.org/officeDocument/2006/relationships/tags" Target="../tags/tag116.xml" /></Relationships>
</file>

<file path=ppt/slideLayouts/_rels/slideLayout18.xml.rels>&#65279;<?xml version="1.0" encoding="utf-8" standalone="yes"?><Relationships xmlns="http://schemas.openxmlformats.org/package/2006/relationships"><Relationship Id="rId1" Type="http://schemas.openxmlformats.org/officeDocument/2006/relationships/tags" Target="../tags/tag118.xml" /><Relationship Id="rId2" Type="http://schemas.openxmlformats.org/officeDocument/2006/relationships/tags" Target="../tags/tag119.xml" /><Relationship Id="rId3" Type="http://schemas.openxmlformats.org/officeDocument/2006/relationships/tags" Target="../tags/tag120.xml" /><Relationship Id="rId4" Type="http://schemas.openxmlformats.org/officeDocument/2006/relationships/tags" Target="../tags/tag121.xml" /><Relationship Id="rId5" Type="http://schemas.openxmlformats.org/officeDocument/2006/relationships/tags" Target="../tags/tag122.xml" /><Relationship Id="rId6" Type="http://schemas.openxmlformats.org/officeDocument/2006/relationships/slideMaster" Target="../slideMasters/slideMaster3.xml" /></Relationships>
</file>

<file path=ppt/slideLayouts/_rels/slideLayout19.xml.rels>&#65279;<?xml version="1.0" encoding="utf-8" standalone="yes"?><Relationships xmlns="http://schemas.openxmlformats.org/package/2006/relationships"><Relationship Id="rId1" Type="http://schemas.openxmlformats.org/officeDocument/2006/relationships/tags" Target="../tags/tag123.xml" /><Relationship Id="rId2" Type="http://schemas.openxmlformats.org/officeDocument/2006/relationships/tags" Target="../tags/tag124.xml" /><Relationship Id="rId3" Type="http://schemas.openxmlformats.org/officeDocument/2006/relationships/tags" Target="../tags/tag125.xml" /><Relationship Id="rId4" Type="http://schemas.openxmlformats.org/officeDocument/2006/relationships/tags" Target="../tags/tag126.xml" /><Relationship Id="rId5" Type="http://schemas.openxmlformats.org/officeDocument/2006/relationships/slideMaster" Target="../slideMasters/slideMaster3.xml" /></Relationships>
</file>

<file path=ppt/slideLayouts/_rels/slideLayout20.xml.rels>&#65279;<?xml version="1.0" encoding="utf-8" standalone="yes"?><Relationships xmlns="http://schemas.openxmlformats.org/package/2006/relationships"><Relationship Id="rId1" Type="http://schemas.openxmlformats.org/officeDocument/2006/relationships/tags" Target="../tags/tag127.xml" /><Relationship Id="rId2" Type="http://schemas.openxmlformats.org/officeDocument/2006/relationships/tags" Target="../tags/tag128.xml" /><Relationship Id="rId3" Type="http://schemas.openxmlformats.org/officeDocument/2006/relationships/tags" Target="../tags/tag129.xml" /><Relationship Id="rId4" Type="http://schemas.openxmlformats.org/officeDocument/2006/relationships/tags" Target="../tags/tag130.xml" /><Relationship Id="rId5" Type="http://schemas.openxmlformats.org/officeDocument/2006/relationships/tags" Target="../tags/tag131.xml" /><Relationship Id="rId6" Type="http://schemas.openxmlformats.org/officeDocument/2006/relationships/tags" Target="../tags/tag132.xml" /><Relationship Id="rId7" Type="http://schemas.openxmlformats.org/officeDocument/2006/relationships/tags" Target="../tags/tag133.xml" /><Relationship Id="rId8" Type="http://schemas.openxmlformats.org/officeDocument/2006/relationships/slideMaster" Target="../slideMasters/slideMaster3.xml" /></Relationships>
</file>

<file path=ppt/slideLayouts/_rels/slideLayout21.xml.rels>&#65279;<?xml version="1.0" encoding="utf-8" standalone="yes"?><Relationships xmlns="http://schemas.openxmlformats.org/package/2006/relationships"><Relationship Id="rId1" Type="http://schemas.openxmlformats.org/officeDocument/2006/relationships/tags" Target="../tags/tag134.xml" /><Relationship Id="rId2" Type="http://schemas.openxmlformats.org/officeDocument/2006/relationships/tags" Target="../tags/tag135.xml" /><Relationship Id="rId3" Type="http://schemas.openxmlformats.org/officeDocument/2006/relationships/tags" Target="../tags/tag136.xml" /><Relationship Id="rId4" Type="http://schemas.openxmlformats.org/officeDocument/2006/relationships/tags" Target="../tags/tag137.xml" /><Relationship Id="rId5" Type="http://schemas.openxmlformats.org/officeDocument/2006/relationships/tags" Target="../tags/tag138.xml" /><Relationship Id="rId6" Type="http://schemas.openxmlformats.org/officeDocument/2006/relationships/tags" Target="../tags/tag139.xml" /><Relationship Id="rId7" Type="http://schemas.openxmlformats.org/officeDocument/2006/relationships/tags" Target="../tags/tag140.xml" /><Relationship Id="rId8" Type="http://schemas.openxmlformats.org/officeDocument/2006/relationships/slideMaster" Target="../slideMasters/slideMaster3.xml" /></Relationships>
</file>

<file path=ppt/slideLayouts/_rels/slideLayout22.xml.rels>&#65279;<?xml version="1.0" encoding="utf-8" standalone="yes"?><Relationships xmlns="http://schemas.openxmlformats.org/package/2006/relationships"><Relationship Id="rId1" Type="http://schemas.openxmlformats.org/officeDocument/2006/relationships/tags" Target="../tags/tag141.xml" /><Relationship Id="rId2" Type="http://schemas.openxmlformats.org/officeDocument/2006/relationships/tags" Target="../tags/tag142.xml" /><Relationship Id="rId3" Type="http://schemas.openxmlformats.org/officeDocument/2006/relationships/tags" Target="../tags/tag143.xml" /><Relationship Id="rId4" Type="http://schemas.openxmlformats.org/officeDocument/2006/relationships/tags" Target="../tags/tag144.xml" /><Relationship Id="rId5" Type="http://schemas.openxmlformats.org/officeDocument/2006/relationships/tags" Target="../tags/tag145.xml" /><Relationship Id="rId6" Type="http://schemas.openxmlformats.org/officeDocument/2006/relationships/tags" Target="../tags/tag146.xml" /><Relationship Id="rId7" Type="http://schemas.openxmlformats.org/officeDocument/2006/relationships/slideMaster" Target="../slideMasters/slideMaster3.xml" /></Relationships>
</file>

<file path=ppt/slideLayouts/_rels/slideLayout23.xml.rels>&#65279;<?xml version="1.0" encoding="utf-8" standalone="yes"?><Relationships xmlns="http://schemas.openxmlformats.org/package/2006/relationships"><Relationship Id="rId1" Type="http://schemas.openxmlformats.org/officeDocument/2006/relationships/tags" Target="../tags/tag147.xml" /><Relationship Id="rId2" Type="http://schemas.openxmlformats.org/officeDocument/2006/relationships/tags" Target="../tags/tag148.xml" /><Relationship Id="rId3" Type="http://schemas.openxmlformats.org/officeDocument/2006/relationships/tags" Target="../tags/tag149.xml" /><Relationship Id="rId4" Type="http://schemas.openxmlformats.org/officeDocument/2006/relationships/tags" Target="../tags/tag150.xml" /><Relationship Id="rId5" Type="http://schemas.openxmlformats.org/officeDocument/2006/relationships/tags" Target="../tags/tag151.xml" /><Relationship Id="rId6" Type="http://schemas.openxmlformats.org/officeDocument/2006/relationships/tags" Target="../tags/tag152.xml" /><Relationship Id="rId7" Type="http://schemas.openxmlformats.org/officeDocument/2006/relationships/slideMaster" Target="../slideMasters/slideMaster3.xml" /></Relationships>
</file>

<file path=ppt/slideLayouts/_rels/slideLayout24.xml.rels>&#65279;<?xml version="1.0" encoding="utf-8" standalone="yes"?><Relationships xmlns="http://schemas.openxmlformats.org/package/2006/relationships"><Relationship Id="rId1" Type="http://schemas.openxmlformats.org/officeDocument/2006/relationships/tags" Target="../tags/tag153.xml" /><Relationship Id="rId2" Type="http://schemas.openxmlformats.org/officeDocument/2006/relationships/tags" Target="../tags/tag154.xml" /><Relationship Id="rId3" Type="http://schemas.openxmlformats.org/officeDocument/2006/relationships/tags" Target="../tags/tag155.xml" /><Relationship Id="rId4" Type="http://schemas.openxmlformats.org/officeDocument/2006/relationships/tags" Target="../tags/tag156.xml" /><Relationship Id="rId5" Type="http://schemas.openxmlformats.org/officeDocument/2006/relationships/tags" Target="../tags/tag157.xml" /><Relationship Id="rId6" Type="http://schemas.openxmlformats.org/officeDocument/2006/relationships/tags" Target="../tags/tag158.xml" /><Relationship Id="rId7" Type="http://schemas.openxmlformats.org/officeDocument/2006/relationships/tags" Target="../tags/tag159.xml" /><Relationship Id="rId8" Type="http://schemas.openxmlformats.org/officeDocument/2006/relationships/tags" Target="../tags/tag160.xml" /><Relationship Id="rId9" Type="http://schemas.openxmlformats.org/officeDocument/2006/relationships/slideMaster" Target="../slideMasters/slideMaster3.xml" /></Relationships>
</file>

<file path=ppt/slideLayouts/_rels/slideLayout25.xml.rels>&#65279;<?xml version="1.0" encoding="utf-8" standalone="yes"?><Relationships xmlns="http://schemas.openxmlformats.org/package/2006/relationships"><Relationship Id="rId1" Type="http://schemas.openxmlformats.org/officeDocument/2006/relationships/tags" Target="../tags/tag168.xml" /><Relationship Id="rId2" Type="http://schemas.openxmlformats.org/officeDocument/2006/relationships/tags" Target="../tags/tag169.xml" /><Relationship Id="rId3" Type="http://schemas.openxmlformats.org/officeDocument/2006/relationships/slideMaster" Target="../slideMasters/slideMaster4.xml" /></Relationships>
</file>

<file path=ppt/slideLayouts/_rels/slideLayout26.xml.rels>&#65279;<?xml version="1.0" encoding="utf-8" standalone="yes"?><Relationships xmlns="http://schemas.openxmlformats.org/package/2006/relationships"><Relationship Id="rId1" Type="http://schemas.openxmlformats.org/officeDocument/2006/relationships/tags" Target="../tags/tag170.xml" /><Relationship Id="rId2" Type="http://schemas.openxmlformats.org/officeDocument/2006/relationships/tags" Target="../tags/tag171.xml" /><Relationship Id="rId3" Type="http://schemas.openxmlformats.org/officeDocument/2006/relationships/tags" Target="../tags/tag172.xml" /><Relationship Id="rId4" Type="http://schemas.openxmlformats.org/officeDocument/2006/relationships/image" Target="../media/image4.jpeg" /><Relationship Id="rId5" Type="http://schemas.openxmlformats.org/officeDocument/2006/relationships/tags" Target="../tags/tag173.xml" /><Relationship Id="rId6" Type="http://schemas.openxmlformats.org/officeDocument/2006/relationships/slideMaster" Target="../slideMasters/slideMaster4.xml" /></Relationships>
</file>

<file path=ppt/slideLayouts/_rels/slideLayout27.xml.rels>&#65279;<?xml version="1.0" encoding="utf-8" standalone="yes"?><Relationships xmlns="http://schemas.openxmlformats.org/package/2006/relationships"><Relationship Id="rId1" Type="http://schemas.openxmlformats.org/officeDocument/2006/relationships/tags" Target="../tags/tag174.xml" /><Relationship Id="rId2" Type="http://schemas.openxmlformats.org/officeDocument/2006/relationships/tags" Target="../tags/tag175.xml" /><Relationship Id="rId3" Type="http://schemas.openxmlformats.org/officeDocument/2006/relationships/tags" Target="../tags/tag176.xml" /><Relationship Id="rId4" Type="http://schemas.openxmlformats.org/officeDocument/2006/relationships/tags" Target="../tags/tag177.xml" /><Relationship Id="rId5" Type="http://schemas.openxmlformats.org/officeDocument/2006/relationships/tags" Target="../tags/tag178.xml" /><Relationship Id="rId6" Type="http://schemas.openxmlformats.org/officeDocument/2006/relationships/tags" Target="../tags/tag179.xml" /><Relationship Id="rId7" Type="http://schemas.openxmlformats.org/officeDocument/2006/relationships/tags" Target="../tags/tag180.xml" /><Relationship Id="rId8" Type="http://schemas.openxmlformats.org/officeDocument/2006/relationships/tags" Target="../tags/tag181.xml" /><Relationship Id="rId9" Type="http://schemas.openxmlformats.org/officeDocument/2006/relationships/slideMaster" Target="../slideMasters/slideMaster4.xml" /></Relationships>
</file>

<file path=ppt/slideLayouts/_rels/slideLayout28.xml.rels>&#65279;<?xml version="1.0" encoding="utf-8" standalone="yes"?><Relationships xmlns="http://schemas.openxmlformats.org/package/2006/relationships"><Relationship Id="rId1" Type="http://schemas.openxmlformats.org/officeDocument/2006/relationships/tags" Target="../tags/tag182.xml" /><Relationship Id="rId2" Type="http://schemas.openxmlformats.org/officeDocument/2006/relationships/slideMaster" Target="../slideMasters/slideMaster4.xml" /></Relationships>
</file>

<file path=ppt/slideLayouts/_rels/slideLayout29.xml.rels>&#65279;<?xml version="1.0" encoding="utf-8" standalone="yes"?><Relationships xmlns="http://schemas.openxmlformats.org/package/2006/relationships"><Relationship Id="rId1" Type="http://schemas.openxmlformats.org/officeDocument/2006/relationships/tags" Target="../tags/tag183.xml" /><Relationship Id="rId2" Type="http://schemas.openxmlformats.org/officeDocument/2006/relationships/tags" Target="../tags/tag184.xml" /><Relationship Id="rId3" Type="http://schemas.openxmlformats.org/officeDocument/2006/relationships/tags" Target="../tags/tag185.xml" /><Relationship Id="rId4" Type="http://schemas.openxmlformats.org/officeDocument/2006/relationships/tags" Target="../tags/tag186.xml" /><Relationship Id="rId5" Type="http://schemas.openxmlformats.org/officeDocument/2006/relationships/tags" Target="../tags/tag187.xml" /><Relationship Id="rId6" Type="http://schemas.openxmlformats.org/officeDocument/2006/relationships/tags" Target="../tags/tag188.xml" /><Relationship Id="rId7" Type="http://schemas.openxmlformats.org/officeDocument/2006/relationships/tags" Target="../tags/tag189.xml" /><Relationship Id="rId8" Type="http://schemas.openxmlformats.org/officeDocument/2006/relationships/tags" Target="../tags/tag190.xml" /><Relationship Id="rId9" Type="http://schemas.openxmlformats.org/officeDocument/2006/relationships/slideMaster" Target="../slideMasters/slideMaster4.xml" /></Relationships>
</file>

<file path=ppt/slideLayouts/_rels/slideLayout30.xml.rels>&#65279;<?xml version="1.0" encoding="utf-8" standalone="yes"?><Relationships xmlns="http://schemas.openxmlformats.org/package/2006/relationships"><Relationship Id="rId1" Type="http://schemas.openxmlformats.org/officeDocument/2006/relationships/tags" Target="../tags/tag191.xml" /><Relationship Id="rId2" Type="http://schemas.openxmlformats.org/officeDocument/2006/relationships/tags" Target="../tags/tag192.xml" /><Relationship Id="rId3" Type="http://schemas.openxmlformats.org/officeDocument/2006/relationships/tags" Target="../tags/tag193.xml" /><Relationship Id="rId4" Type="http://schemas.openxmlformats.org/officeDocument/2006/relationships/image" Target="../media/image5.png" /><Relationship Id="rId5" Type="http://schemas.openxmlformats.org/officeDocument/2006/relationships/tags" Target="../tags/tag194.xml" /><Relationship Id="rId6" Type="http://schemas.openxmlformats.org/officeDocument/2006/relationships/slideMaster" Target="../slideMasters/slideMaster4.xml" /></Relationships>
</file>

<file path=ppt/slideLayouts/_rels/slideLayout31.xml.rels>&#65279;<?xml version="1.0" encoding="utf-8" standalone="yes"?><Relationships xmlns="http://schemas.openxmlformats.org/package/2006/relationships"><Relationship Id="rId1" Type="http://schemas.openxmlformats.org/officeDocument/2006/relationships/tags" Target="../tags/tag195.xml" /><Relationship Id="rId2" Type="http://schemas.openxmlformats.org/officeDocument/2006/relationships/tags" Target="../tags/tag196.xml" /><Relationship Id="rId3" Type="http://schemas.openxmlformats.org/officeDocument/2006/relationships/slideMaster" Target="../slideMasters/slideMaster4.xml" /></Relationships>
</file>

<file path=ppt/slideLayouts/_rels/slideLayout32.xml.rels>&#65279;<?xml version="1.0" encoding="utf-8" standalone="yes"?><Relationships xmlns="http://schemas.openxmlformats.org/package/2006/relationships"><Relationship Id="rId1" Type="http://schemas.openxmlformats.org/officeDocument/2006/relationships/tags" Target="../tags/tag197.xml" /><Relationship Id="rId2" Type="http://schemas.openxmlformats.org/officeDocument/2006/relationships/tags" Target="../tags/tag198.xml" /><Relationship Id="rId3" Type="http://schemas.openxmlformats.org/officeDocument/2006/relationships/tags" Target="../tags/tag199.xml" /><Relationship Id="rId4" Type="http://schemas.openxmlformats.org/officeDocument/2006/relationships/tags" Target="../tags/tag200.xml" /><Relationship Id="rId5" Type="http://schemas.openxmlformats.org/officeDocument/2006/relationships/tags" Target="../tags/tag201.xml" /><Relationship Id="rId6" Type="http://schemas.openxmlformats.org/officeDocument/2006/relationships/tags" Target="../tags/tag202.xml" /><Relationship Id="rId7" Type="http://schemas.openxmlformats.org/officeDocument/2006/relationships/tags" Target="../tags/tag203.xml" /><Relationship Id="rId8" Type="http://schemas.openxmlformats.org/officeDocument/2006/relationships/tags" Target="../tags/tag204.xml" /><Relationship Id="rId9" Type="http://schemas.openxmlformats.org/officeDocument/2006/relationships/slideMaster" Target="../slideMasters/slideMaster4.xml" /></Relationships>
</file>

<file path=ppt/slideLayouts/_rels/slideLayout33.xml.rels>&#65279;<?xml version="1.0" encoding="utf-8" standalone="yes"?><Relationships xmlns="http://schemas.openxmlformats.org/package/2006/relationships"><Relationship Id="rId1" Type="http://schemas.openxmlformats.org/officeDocument/2006/relationships/tags" Target="../tags/tag205.xml" /><Relationship Id="rId2" Type="http://schemas.openxmlformats.org/officeDocument/2006/relationships/tags" Target="../tags/tag206.xml" /><Relationship Id="rId3" Type="http://schemas.openxmlformats.org/officeDocument/2006/relationships/tags" Target="../tags/tag207.xml" /><Relationship Id="rId4" Type="http://schemas.openxmlformats.org/officeDocument/2006/relationships/image" Target="../media/image6.png" /><Relationship Id="rId5" Type="http://schemas.openxmlformats.org/officeDocument/2006/relationships/tags" Target="../tags/tag208.xml" /><Relationship Id="rId6" Type="http://schemas.openxmlformats.org/officeDocument/2006/relationships/slideMaster" Target="../slideMasters/slideMaster4.xml" /></Relationships>
</file>

<file path=ppt/slideLayouts/_rels/slideLayout34.xml.rels>&#65279;<?xml version="1.0" encoding="utf-8" standalone="yes"?><Relationships xmlns="http://schemas.openxmlformats.org/package/2006/relationships"><Relationship Id="rId1" Type="http://schemas.openxmlformats.org/officeDocument/2006/relationships/tags" Target="../tags/tag209.xml" /><Relationship Id="rId2" Type="http://schemas.openxmlformats.org/officeDocument/2006/relationships/tags" Target="../tags/tag210.xml" /><Relationship Id="rId3" Type="http://schemas.openxmlformats.org/officeDocument/2006/relationships/tags" Target="../tags/tag211.xml" /><Relationship Id="rId4" Type="http://schemas.openxmlformats.org/officeDocument/2006/relationships/image" Target="../media/image7.gif" /><Relationship Id="rId5" Type="http://schemas.openxmlformats.org/officeDocument/2006/relationships/tags" Target="../tags/tag212.xml" /><Relationship Id="rId6" Type="http://schemas.openxmlformats.org/officeDocument/2006/relationships/slideMaster" Target="../slideMasters/slideMaster4.xml" /></Relationships>
</file>

<file path=ppt/slideLayouts/_rels/slideLayout35.xml.rels>&#65279;<?xml version="1.0" encoding="utf-8" standalone="yes"?><Relationships xmlns="http://schemas.openxmlformats.org/package/2006/relationships"><Relationship Id="rId1" Type="http://schemas.openxmlformats.org/officeDocument/2006/relationships/tags" Target="../tags/tag213.xml" /><Relationship Id="rId2" Type="http://schemas.openxmlformats.org/officeDocument/2006/relationships/tags" Target="../tags/tag214.xml" /><Relationship Id="rId3" Type="http://schemas.openxmlformats.org/officeDocument/2006/relationships/tags" Target="../tags/tag215.xml" /><Relationship Id="rId4" Type="http://schemas.openxmlformats.org/officeDocument/2006/relationships/tags" Target="../tags/tag216.xml" /><Relationship Id="rId5" Type="http://schemas.openxmlformats.org/officeDocument/2006/relationships/tags" Target="../tags/tag217.xml" /><Relationship Id="rId6" Type="http://schemas.openxmlformats.org/officeDocument/2006/relationships/tags" Target="../tags/tag218.xml" /><Relationship Id="rId7" Type="http://schemas.openxmlformats.org/officeDocument/2006/relationships/slideMaster" Target="../slideMasters/slideMaster4.xml" /></Relationships>
</file>

<file path=ppt/slideLayouts/_rels/slideLayout36.xml.rels>&#65279;<?xml version="1.0" encoding="utf-8" standalone="yes"?><Relationships xmlns="http://schemas.openxmlformats.org/package/2006/relationships"><Relationship Id="rId1" Type="http://schemas.openxmlformats.org/officeDocument/2006/relationships/tags" Target="../tags/tag219.xml" /><Relationship Id="rId2" Type="http://schemas.openxmlformats.org/officeDocument/2006/relationships/image" Target="../media/image8.png" /><Relationship Id="rId3" Type="http://schemas.openxmlformats.org/officeDocument/2006/relationships/tags" Target="../tags/tag220.xml" /><Relationship Id="rId4" Type="http://schemas.openxmlformats.org/officeDocument/2006/relationships/slideMaster" Target="../slideMasters/slideMaster4.xml" /></Relationships>
</file>

<file path=ppt/slideLayouts/_rels/slideLayout37.xml.rels>&#65279;<?xml version="1.0" encoding="utf-8" standalone="yes"?><Relationships xmlns="http://schemas.openxmlformats.org/package/2006/relationships"><Relationship Id="rId1" Type="http://schemas.openxmlformats.org/officeDocument/2006/relationships/tags" Target="../tags/tag224.xml" /><Relationship Id="rId2" Type="http://schemas.openxmlformats.org/officeDocument/2006/relationships/tags" Target="../tags/tag225.xml" /><Relationship Id="rId3" Type="http://schemas.openxmlformats.org/officeDocument/2006/relationships/tags" Target="../tags/tag226.xml" /><Relationship Id="rId4" Type="http://schemas.openxmlformats.org/officeDocument/2006/relationships/tags" Target="../tags/tag227.xml" /><Relationship Id="rId5" Type="http://schemas.openxmlformats.org/officeDocument/2006/relationships/tags" Target="../tags/tag228.xml" /><Relationship Id="rId6" Type="http://schemas.openxmlformats.org/officeDocument/2006/relationships/tags" Target="../tags/tag229.xml" /><Relationship Id="rId7" Type="http://schemas.openxmlformats.org/officeDocument/2006/relationships/slideMaster" Target="../slideMasters/slideMaster5.xml" /></Relationships>
</file>

<file path=ppt/slideLayouts/_rels/slideLayout38.xml.rels>&#65279;<?xml version="1.0" encoding="utf-8" standalone="yes"?><Relationships xmlns="http://schemas.openxmlformats.org/package/2006/relationships"><Relationship Id="rId1" Type="http://schemas.openxmlformats.org/officeDocument/2006/relationships/tags" Target="../tags/tag230.xml" /><Relationship Id="rId2" Type="http://schemas.openxmlformats.org/officeDocument/2006/relationships/tags" Target="../tags/tag231.xml" /><Relationship Id="rId3" Type="http://schemas.openxmlformats.org/officeDocument/2006/relationships/tags" Target="../tags/tag232.xml" /><Relationship Id="rId4" Type="http://schemas.openxmlformats.org/officeDocument/2006/relationships/tags" Target="../tags/tag233.xml" /><Relationship Id="rId5" Type="http://schemas.openxmlformats.org/officeDocument/2006/relationships/tags" Target="../tags/tag234.xml" /><Relationship Id="rId6" Type="http://schemas.openxmlformats.org/officeDocument/2006/relationships/tags" Target="../tags/tag235.xml" /><Relationship Id="rId7" Type="http://schemas.openxmlformats.org/officeDocument/2006/relationships/slideMaster" Target="../slideMasters/slideMaster5.xml" /></Relationships>
</file>

<file path=ppt/slideLayouts/_rels/slideLayout39.xml.rels>&#65279;<?xml version="1.0" encoding="utf-8" standalone="yes"?><Relationships xmlns="http://schemas.openxmlformats.org/package/2006/relationships"><Relationship Id="rId1" Type="http://schemas.openxmlformats.org/officeDocument/2006/relationships/tags" Target="../tags/tag236.xml" /><Relationship Id="rId2" Type="http://schemas.openxmlformats.org/officeDocument/2006/relationships/tags" Target="../tags/tag237.xml" /><Relationship Id="rId3" Type="http://schemas.openxmlformats.org/officeDocument/2006/relationships/tags" Target="../tags/tag238.xml" /><Relationship Id="rId4" Type="http://schemas.openxmlformats.org/officeDocument/2006/relationships/tags" Target="../tags/tag239.xml" /><Relationship Id="rId5" Type="http://schemas.openxmlformats.org/officeDocument/2006/relationships/tags" Target="../tags/tag240.xml" /><Relationship Id="rId6" Type="http://schemas.openxmlformats.org/officeDocument/2006/relationships/tags" Target="../tags/tag241.xml" /><Relationship Id="rId7" Type="http://schemas.openxmlformats.org/officeDocument/2006/relationships/slideMaster" Target="../slideMasters/slideMaster5.xml" /></Relationships>
</file>

<file path=ppt/slideLayouts/_rels/slideLayout40.xml.rels>&#65279;<?xml version="1.0" encoding="utf-8" standalone="yes"?><Relationships xmlns="http://schemas.openxmlformats.org/package/2006/relationships"><Relationship Id="rId1" Type="http://schemas.openxmlformats.org/officeDocument/2006/relationships/tags" Target="../tags/tag242.xml" /><Relationship Id="rId2" Type="http://schemas.openxmlformats.org/officeDocument/2006/relationships/tags" Target="../tags/tag243.xml" /><Relationship Id="rId3" Type="http://schemas.openxmlformats.org/officeDocument/2006/relationships/tags" Target="../tags/tag244.xml" /><Relationship Id="rId4" Type="http://schemas.openxmlformats.org/officeDocument/2006/relationships/tags" Target="../tags/tag245.xml" /><Relationship Id="rId5" Type="http://schemas.openxmlformats.org/officeDocument/2006/relationships/tags" Target="../tags/tag246.xml" /><Relationship Id="rId6" Type="http://schemas.openxmlformats.org/officeDocument/2006/relationships/tags" Target="../tags/tag247.xml" /><Relationship Id="rId7" Type="http://schemas.openxmlformats.org/officeDocument/2006/relationships/tags" Target="../tags/tag248.xml" /><Relationship Id="rId8" Type="http://schemas.openxmlformats.org/officeDocument/2006/relationships/slideMaster" Target="../slideMasters/slideMaster5.xml" /></Relationships>
</file>

<file path=ppt/slideLayouts/_rels/slideLayout41.xml.rels>&#65279;<?xml version="1.0" encoding="utf-8" standalone="yes"?><Relationships xmlns="http://schemas.openxmlformats.org/package/2006/relationships"><Relationship Id="rId1" Type="http://schemas.openxmlformats.org/officeDocument/2006/relationships/tags" Target="../tags/tag249.xml" /><Relationship Id="rId10" Type="http://schemas.openxmlformats.org/officeDocument/2006/relationships/tags" Target="../tags/tag258.xml" /><Relationship Id="rId11" Type="http://schemas.openxmlformats.org/officeDocument/2006/relationships/slideMaster" Target="../slideMasters/slideMaster5.xml" /><Relationship Id="rId2" Type="http://schemas.openxmlformats.org/officeDocument/2006/relationships/tags" Target="../tags/tag250.xml" /><Relationship Id="rId3" Type="http://schemas.openxmlformats.org/officeDocument/2006/relationships/tags" Target="../tags/tag251.xml" /><Relationship Id="rId4" Type="http://schemas.openxmlformats.org/officeDocument/2006/relationships/tags" Target="../tags/tag252.xml" /><Relationship Id="rId5" Type="http://schemas.openxmlformats.org/officeDocument/2006/relationships/tags" Target="../tags/tag253.xml" /><Relationship Id="rId6" Type="http://schemas.openxmlformats.org/officeDocument/2006/relationships/tags" Target="../tags/tag254.xml" /><Relationship Id="rId7" Type="http://schemas.openxmlformats.org/officeDocument/2006/relationships/tags" Target="../tags/tag255.xml" /><Relationship Id="rId8" Type="http://schemas.openxmlformats.org/officeDocument/2006/relationships/tags" Target="../tags/tag256.xml" /><Relationship Id="rId9" Type="http://schemas.openxmlformats.org/officeDocument/2006/relationships/tags" Target="../tags/tag257.xml" /></Relationships>
</file>

<file path=ppt/slideLayouts/_rels/slideLayout42.xml.rels>&#65279;<?xml version="1.0" encoding="utf-8" standalone="yes"?><Relationships xmlns="http://schemas.openxmlformats.org/package/2006/relationships"><Relationship Id="rId1" Type="http://schemas.openxmlformats.org/officeDocument/2006/relationships/tags" Target="../tags/tag259.xml" /><Relationship Id="rId2" Type="http://schemas.openxmlformats.org/officeDocument/2006/relationships/tags" Target="../tags/tag260.xml" /><Relationship Id="rId3" Type="http://schemas.openxmlformats.org/officeDocument/2006/relationships/tags" Target="../tags/tag261.xml" /><Relationship Id="rId4" Type="http://schemas.openxmlformats.org/officeDocument/2006/relationships/tags" Target="../tags/tag262.xml" /><Relationship Id="rId5" Type="http://schemas.openxmlformats.org/officeDocument/2006/relationships/tags" Target="../tags/tag263.xml" /><Relationship Id="rId6" Type="http://schemas.openxmlformats.org/officeDocument/2006/relationships/slideMaster" Target="../slideMasters/slideMaster5.xml" /></Relationships>
</file>

<file path=ppt/slideLayouts/_rels/slideLayout43.xml.rels>&#65279;<?xml version="1.0" encoding="utf-8" standalone="yes"?><Relationships xmlns="http://schemas.openxmlformats.org/package/2006/relationships"><Relationship Id="rId1" Type="http://schemas.openxmlformats.org/officeDocument/2006/relationships/tags" Target="../tags/tag264.xml" /><Relationship Id="rId2" Type="http://schemas.openxmlformats.org/officeDocument/2006/relationships/tags" Target="../tags/tag265.xml" /><Relationship Id="rId3" Type="http://schemas.openxmlformats.org/officeDocument/2006/relationships/tags" Target="../tags/tag266.xml" /><Relationship Id="rId4" Type="http://schemas.openxmlformats.org/officeDocument/2006/relationships/tags" Target="../tags/tag267.xml" /><Relationship Id="rId5" Type="http://schemas.openxmlformats.org/officeDocument/2006/relationships/slideMaster" Target="../slideMasters/slideMaster5.xml" /></Relationships>
</file>

<file path=ppt/slideLayouts/_rels/slideLayout44.xml.rels>&#65279;<?xml version="1.0" encoding="utf-8" standalone="yes"?><Relationships xmlns="http://schemas.openxmlformats.org/package/2006/relationships"><Relationship Id="rId1" Type="http://schemas.openxmlformats.org/officeDocument/2006/relationships/tags" Target="../tags/tag268.xml" /><Relationship Id="rId2" Type="http://schemas.openxmlformats.org/officeDocument/2006/relationships/tags" Target="../tags/tag269.xml" /><Relationship Id="rId3" Type="http://schemas.openxmlformats.org/officeDocument/2006/relationships/tags" Target="../tags/tag270.xml" /><Relationship Id="rId4" Type="http://schemas.openxmlformats.org/officeDocument/2006/relationships/tags" Target="../tags/tag271.xml" /><Relationship Id="rId5" Type="http://schemas.openxmlformats.org/officeDocument/2006/relationships/tags" Target="../tags/tag272.xml" /><Relationship Id="rId6" Type="http://schemas.openxmlformats.org/officeDocument/2006/relationships/tags" Target="../tags/tag273.xml" /><Relationship Id="rId7" Type="http://schemas.openxmlformats.org/officeDocument/2006/relationships/tags" Target="../tags/tag274.xml" /><Relationship Id="rId8" Type="http://schemas.openxmlformats.org/officeDocument/2006/relationships/slideMaster" Target="../slideMasters/slideMaster5.xml" /></Relationships>
</file>

<file path=ppt/slideLayouts/_rels/slideLayout45.xml.rels>&#65279;<?xml version="1.0" encoding="utf-8" standalone="yes"?><Relationships xmlns="http://schemas.openxmlformats.org/package/2006/relationships"><Relationship Id="rId1" Type="http://schemas.openxmlformats.org/officeDocument/2006/relationships/tags" Target="../tags/tag275.xml" /><Relationship Id="rId2" Type="http://schemas.openxmlformats.org/officeDocument/2006/relationships/tags" Target="../tags/tag276.xml" /><Relationship Id="rId3" Type="http://schemas.openxmlformats.org/officeDocument/2006/relationships/tags" Target="../tags/tag277.xml" /><Relationship Id="rId4" Type="http://schemas.openxmlformats.org/officeDocument/2006/relationships/tags" Target="../tags/tag278.xml" /><Relationship Id="rId5" Type="http://schemas.openxmlformats.org/officeDocument/2006/relationships/tags" Target="../tags/tag279.xml" /><Relationship Id="rId6" Type="http://schemas.openxmlformats.org/officeDocument/2006/relationships/tags" Target="../tags/tag280.xml" /><Relationship Id="rId7" Type="http://schemas.openxmlformats.org/officeDocument/2006/relationships/tags" Target="../tags/tag281.xml" /><Relationship Id="rId8" Type="http://schemas.openxmlformats.org/officeDocument/2006/relationships/slideMaster" Target="../slideMasters/slideMaster5.xml" /></Relationships>
</file>

<file path=ppt/slideLayouts/_rels/slideLayout46.xml.rels>&#65279;<?xml version="1.0" encoding="utf-8" standalone="yes"?><Relationships xmlns="http://schemas.openxmlformats.org/package/2006/relationships"><Relationship Id="rId1" Type="http://schemas.openxmlformats.org/officeDocument/2006/relationships/tags" Target="../tags/tag282.xml" /><Relationship Id="rId2" Type="http://schemas.openxmlformats.org/officeDocument/2006/relationships/tags" Target="../tags/tag283.xml" /><Relationship Id="rId3" Type="http://schemas.openxmlformats.org/officeDocument/2006/relationships/tags" Target="../tags/tag284.xml" /><Relationship Id="rId4" Type="http://schemas.openxmlformats.org/officeDocument/2006/relationships/tags" Target="../tags/tag285.xml" /><Relationship Id="rId5" Type="http://schemas.openxmlformats.org/officeDocument/2006/relationships/tags" Target="../tags/tag286.xml" /><Relationship Id="rId6" Type="http://schemas.openxmlformats.org/officeDocument/2006/relationships/tags" Target="../tags/tag287.xml" /><Relationship Id="rId7" Type="http://schemas.openxmlformats.org/officeDocument/2006/relationships/slideMaster" Target="../slideMasters/slideMaster5.xml" /></Relationships>
</file>

<file path=ppt/slideLayouts/_rels/slideLayout47.xml.rels>&#65279;<?xml version="1.0" encoding="utf-8" standalone="yes"?><Relationships xmlns="http://schemas.openxmlformats.org/package/2006/relationships"><Relationship Id="rId1" Type="http://schemas.openxmlformats.org/officeDocument/2006/relationships/tags" Target="../tags/tag288.xml" /><Relationship Id="rId2" Type="http://schemas.openxmlformats.org/officeDocument/2006/relationships/tags" Target="../tags/tag289.xml" /><Relationship Id="rId3" Type="http://schemas.openxmlformats.org/officeDocument/2006/relationships/tags" Target="../tags/tag290.xml" /><Relationship Id="rId4" Type="http://schemas.openxmlformats.org/officeDocument/2006/relationships/tags" Target="../tags/tag291.xml" /><Relationship Id="rId5" Type="http://schemas.openxmlformats.org/officeDocument/2006/relationships/tags" Target="../tags/tag292.xml" /><Relationship Id="rId6" Type="http://schemas.openxmlformats.org/officeDocument/2006/relationships/tags" Target="../tags/tag293.xml" /><Relationship Id="rId7" Type="http://schemas.openxmlformats.org/officeDocument/2006/relationships/slideMaster" Target="../slideMasters/slideMaster5.xml" /></Relationships>
</file>

<file path=ppt/slideLayouts/_rels/slideLayout48.xml.rels>&#65279;<?xml version="1.0" encoding="utf-8" standalone="yes"?><Relationships xmlns="http://schemas.openxmlformats.org/package/2006/relationships"><Relationship Id="rId1" Type="http://schemas.openxmlformats.org/officeDocument/2006/relationships/tags" Target="../tags/tag294.xml" /><Relationship Id="rId2" Type="http://schemas.openxmlformats.org/officeDocument/2006/relationships/tags" Target="../tags/tag295.xml" /><Relationship Id="rId3" Type="http://schemas.openxmlformats.org/officeDocument/2006/relationships/tags" Target="../tags/tag296.xml" /><Relationship Id="rId4" Type="http://schemas.openxmlformats.org/officeDocument/2006/relationships/tags" Target="../tags/tag297.xml" /><Relationship Id="rId5" Type="http://schemas.openxmlformats.org/officeDocument/2006/relationships/tags" Target="../tags/tag298.xml" /><Relationship Id="rId6" Type="http://schemas.openxmlformats.org/officeDocument/2006/relationships/tags" Target="../tags/tag299.xml" /><Relationship Id="rId7" Type="http://schemas.openxmlformats.org/officeDocument/2006/relationships/tags" Target="../tags/tag300.xml" /><Relationship Id="rId8" Type="http://schemas.openxmlformats.org/officeDocument/2006/relationships/tags" Target="../tags/tag301.xml" /><Relationship Id="rId9" Type="http://schemas.openxmlformats.org/officeDocument/2006/relationships/slideMaster" Target="../slideMasters/slideMaster5.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custDataLst>
            <p:tags r:id="rId1"/>
          </p:custDataLst>
        </p:nvPr>
      </p:nvGrpSpPr>
      <p:grpSpPr>
        <a:xfrm>
          <a:off x="0" y="0"/>
          <a:ext cx="0" cy="0"/>
        </a:xfrm>
      </p:grpSpPr>
      <p:sp>
        <p:nvSpPr>
          <p:cNvPr id="2" name="Title 1" title=""/>
          <p:cNvSpPr>
            <a:spLocks noGrp="1"/>
          </p:cNvSpPr>
          <p:nvPr>
            <p:ph type="ctrTitle"/>
            <p:custDataLst>
              <p:tags r:id="rId2"/>
            </p:custDataLst>
          </p:nvPr>
        </p:nvSpPr>
        <p:spPr/>
        <p:txBody>
          <a:bodyPr/>
          <a:lstStyle/>
          <a:p>
            <a:r>
              <a:rPr lang="en-US" smtClean="0"/>
              <a:t>Click to edit Master title style</a:t>
            </a:r>
            <a:endParaRPr lang="en-US"/>
          </a:p>
        </p:txBody>
      </p:sp>
      <p:sp>
        <p:nvSpPr>
          <p:cNvPr id="3" name="Subtitle 2" title=""/>
          <p:cNvSpPr>
            <a:spLocks noGrp="1"/>
          </p:cNvSpPr>
          <p:nvPr>
            <p:ph type="subTitle" idx="1"/>
            <p:custDataLst>
              <p:tags r:id="rId3"/>
            </p:custDataLst>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custDataLst>
              <p:tags r:id="rId4"/>
            </p:custDataLst>
          </p:nvPr>
        </p:nvSpPr>
        <p:spPr/>
        <p:txBody>
          <a:bodyPr/>
          <a:lstStyle/>
          <a:p>
            <a:fld id="{05B1C0A9-DA2B-4118-92F0-41C0AFE95700}"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B214020B-1018-46FB-900E-C694D363C731}"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custDataLst>
              <p:tags r:id="rId4"/>
            </p:custDataLst>
          </p:nvPr>
        </p:nvSpPr>
        <p:spPr/>
        <p:txBody>
          <a:bodyPr/>
          <a:lstStyle/>
          <a:p>
            <a:fld id="{053EA2E5-FFB6-4986-87A3-B51A3561941B}"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Content Placeholder 2" title=""/>
          <p:cNvSpPr>
            <a:spLocks noGrp="1"/>
          </p:cNvSpPr>
          <p:nvPr>
            <p:ph sz="half" idx="1"/>
            <p:custDataLst>
              <p:tags r:id="rId3"/>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custDataLst>
              <p:tags r:id="rId4"/>
            </p:custDataLst>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custDataLst>
              <p:tags r:id="rId5"/>
            </p:custDataLst>
          </p:nvPr>
        </p:nvSpPr>
        <p:spPr/>
        <p:txBody>
          <a:bodyPr/>
          <a:lstStyle/>
          <a:p>
            <a:fld id="{434BA4B2-D8DD-4370-9BB5-5427FB55CE64}"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Text Placeholder 2" title=""/>
          <p:cNvSpPr>
            <a:spLocks noGrp="1"/>
          </p:cNvSpPr>
          <p:nvPr>
            <p:ph type="body" idx="1"/>
            <p:custDataLst>
              <p:tags r:id="rId3"/>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custDataLst>
              <p:tags r:id="rId4"/>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custDataLst>
              <p:tags r:id="rId5"/>
            </p:custDataLst>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custDataLst>
              <p:tags r:id="rId6"/>
            </p:custDataLst>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custDataLst>
              <p:tags r:id="rId7"/>
            </p:custDataLst>
          </p:nvPr>
        </p:nvSpPr>
        <p:spPr/>
        <p:txBody>
          <a:bodyPr/>
          <a:lstStyle/>
          <a:p>
            <a:fld id="{731735E8-65C1-4238-B0DC-A88B2ED7113B}" type="datetimeFigureOut">
              <a:rPr lang="en-US" smtClean="0"/>
              <a:t>11/7/2009</a:t>
            </a:fld>
            <a:endParaRPr lang="en-US"/>
          </a:p>
        </p:txBody>
      </p:sp>
      <p:sp>
        <p:nvSpPr>
          <p:cNvPr id="8" name="Footer Placeholder 7" title=""/>
          <p:cNvSpPr>
            <a:spLocks noGrp="1"/>
          </p:cNvSpPr>
          <p:nvPr>
            <p:ph type="ftr" sz="quarter" idx="6"/>
            <p:custDataLst>
              <p:tags r:id="rId8"/>
            </p:custDataLst>
          </p:nvPr>
        </p:nvSpPr>
        <p:spPr/>
        <p:txBody>
          <a:bodyPr/>
          <a:lstStyle/>
          <a:p>
            <a:endParaRPr lang="en-US"/>
          </a:p>
        </p:txBody>
      </p:sp>
      <p:sp>
        <p:nvSpPr>
          <p:cNvPr id="9" name="Slide Number Placeholder 8" title=""/>
          <p:cNvSpPr>
            <a:spLocks noGrp="1"/>
          </p:cNvSpPr>
          <p:nvPr>
            <p:ph type="sldNum" sz="quarter" idx="7"/>
            <p:custDataLst>
              <p:tags r:id="rId9"/>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Date Placeholder 2" title=""/>
          <p:cNvSpPr>
            <a:spLocks noGrp="1"/>
          </p:cNvSpPr>
          <p:nvPr>
            <p:ph type="dt" sz="half" idx="1"/>
            <p:custDataLst>
              <p:tags r:id="rId3"/>
            </p:custDataLst>
          </p:nvPr>
        </p:nvSpPr>
        <p:spPr/>
        <p:txBody>
          <a:bodyPr/>
          <a:lstStyle/>
          <a:p>
            <a:fld id="{950FB6C7-6F85-48BC-B9FD-799DE43C328B}" type="datetimeFigureOut">
              <a:rPr lang="en-US" smtClean="0"/>
              <a:t>11/7/2009</a:t>
            </a:fld>
            <a:endParaRPr lang="en-US"/>
          </a:p>
        </p:txBody>
      </p:sp>
      <p:sp>
        <p:nvSpPr>
          <p:cNvPr id="4" name="Footer Placeholder 3" title=""/>
          <p:cNvSpPr>
            <a:spLocks noGrp="1"/>
          </p:cNvSpPr>
          <p:nvPr>
            <p:ph type="ftr" sz="quarter" idx="2"/>
            <p:custDataLst>
              <p:tags r:id="rId4"/>
            </p:custDataLst>
          </p:nvPr>
        </p:nvSpPr>
        <p:spPr/>
        <p:txBody>
          <a:bodyPr/>
          <a:lstStyle/>
          <a:p>
            <a:endParaRPr lang="en-US"/>
          </a:p>
        </p:txBody>
      </p:sp>
      <p:sp>
        <p:nvSpPr>
          <p:cNvPr id="5" name="Slide Number Placeholder 4" title=""/>
          <p:cNvSpPr>
            <a:spLocks noGrp="1"/>
          </p:cNvSpPr>
          <p:nvPr>
            <p:ph type="sldNum" sz="quarter" idx="3"/>
            <p:custDataLst>
              <p:tags r:id="rId5"/>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custDataLst>
            <p:tags r:id="rId1"/>
          </p:custDataLst>
        </p:nvPr>
      </p:nvGrpSpPr>
      <p:grpSpPr>
        <a:xfrm>
          <a:off x="0" y="0"/>
          <a:ext cx="0" cy="0"/>
        </a:xfrm>
      </p:grpSpPr>
      <p:sp>
        <p:nvSpPr>
          <p:cNvPr id="2" name="Date Placeholder 1" title=""/>
          <p:cNvSpPr>
            <a:spLocks noGrp="1"/>
          </p:cNvSpPr>
          <p:nvPr>
            <p:ph type="dt" sz="half"/>
            <p:custDataLst>
              <p:tags r:id="rId2"/>
            </p:custDataLst>
          </p:nvPr>
        </p:nvSpPr>
        <p:spPr/>
        <p:txBody>
          <a:bodyPr/>
          <a:lstStyle/>
          <a:p>
            <a:fld id="{C8066323-BD64-4AFC-B812-AFE7EF7DF2A7}" type="datetimeFigureOut">
              <a:rPr lang="en-US" smtClean="0"/>
              <a:t>11/7/2009</a:t>
            </a:fld>
            <a:endParaRPr lang="en-US"/>
          </a:p>
        </p:txBody>
      </p:sp>
      <p:sp>
        <p:nvSpPr>
          <p:cNvPr id="3" name="Footer Placeholder 2" title=""/>
          <p:cNvSpPr>
            <a:spLocks noGrp="1"/>
          </p:cNvSpPr>
          <p:nvPr>
            <p:ph type="ftr" sz="quarter" idx="1"/>
            <p:custDataLst>
              <p:tags r:id="rId3"/>
            </p:custDataLst>
          </p:nvPr>
        </p:nvSpPr>
        <p:spPr/>
        <p:txBody>
          <a:bodyPr/>
          <a:lstStyle/>
          <a:p>
            <a:endParaRPr lang="en-US"/>
          </a:p>
        </p:txBody>
      </p:sp>
      <p:sp>
        <p:nvSpPr>
          <p:cNvPr id="4" name="Slide Number Placeholder 3" title=""/>
          <p:cNvSpPr>
            <a:spLocks noGrp="1"/>
          </p:cNvSpPr>
          <p:nvPr>
            <p:ph type="sldNum" sz="quarter" idx="2"/>
            <p:custDataLst>
              <p:tags r:id="rId4"/>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custDataLst>
              <p:tags r:id="rId3"/>
            </p:custDataLst>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3451AE4A-7F80-4289-A621-C1DAFE54C401}"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custDataLst>
              <p:tags r:id="rId3"/>
            </p:custDataLst>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custDataLst>
              <p:tags r:id="rId4"/>
            </p:custDataLst>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custDataLst>
              <p:tags r:id="rId5"/>
            </p:custDataLst>
          </p:nvPr>
        </p:nvSpPr>
        <p:spPr/>
        <p:txBody>
          <a:bodyPr/>
          <a:lstStyle/>
          <a:p>
            <a:fld id="{40EA6E67-252F-41D1-9E9B-45A410E8C8F0}" type="datetimeFigureOut">
              <a:rPr lang="en-US" smtClean="0"/>
              <a:t>11/7/2009</a:t>
            </a:fld>
            <a:endParaRPr lang="en-US"/>
          </a:p>
        </p:txBody>
      </p:sp>
      <p:sp>
        <p:nvSpPr>
          <p:cNvPr id="6" name="Footer Placeholder 5" title=""/>
          <p:cNvSpPr>
            <a:spLocks noGrp="1"/>
          </p:cNvSpPr>
          <p:nvPr>
            <p:ph type="ftr" sz="quarter" idx="4"/>
            <p:custDataLst>
              <p:tags r:id="rId6"/>
            </p:custDataLst>
          </p:nvPr>
        </p:nvSpPr>
        <p:spPr/>
        <p:txBody>
          <a:bodyPr/>
          <a:lstStyle/>
          <a:p>
            <a:endParaRPr lang="en-US"/>
          </a:p>
        </p:txBody>
      </p:sp>
      <p:sp>
        <p:nvSpPr>
          <p:cNvPr id="7" name="Slide Number Placeholder 6" title=""/>
          <p:cNvSpPr>
            <a:spLocks noGrp="1"/>
          </p:cNvSpPr>
          <p:nvPr>
            <p:ph type="sldNum" sz="quarter" idx="5"/>
            <p:custDataLst>
              <p:tags r:id="rId7"/>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custDataLst>
            <p:tags r:id="rId1"/>
          </p:custDataLst>
        </p:nvPr>
      </p:nvGrpSpPr>
      <p:grpSpPr>
        <a:xfrm>
          <a:off x="0" y="0"/>
          <a:ext cx="0" cy="0"/>
        </a:xfrm>
      </p:grpSpPr>
      <p:sp>
        <p:nvSpPr>
          <p:cNvPr id="2" name="Title 1" title=""/>
          <p:cNvSpPr>
            <a:spLocks noGrp="1"/>
          </p:cNvSpPr>
          <p:nvPr>
            <p:ph type="title"/>
            <p:custDataLst>
              <p:tags r:id="rId2"/>
            </p:custDataLst>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BAA51703-08E7-4BAB-9BA2-6779C649D8FF}"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custDataLst>
            <p:tags r:id="rId1"/>
          </p:custDataLst>
        </p:nvPr>
      </p:nvGrpSpPr>
      <p:grpSpPr>
        <a:xfrm>
          <a:off x="0" y="0"/>
          <a:ext cx="0" cy="0"/>
        </a:xfrm>
      </p:grpSpPr>
      <p:sp>
        <p:nvSpPr>
          <p:cNvPr id="2" name="Vertical Title 1" title=""/>
          <p:cNvSpPr>
            <a:spLocks noGrp="1"/>
          </p:cNvSpPr>
          <p:nvPr>
            <p:ph type="title" orient="vert"/>
            <p:custDataLst>
              <p:tags r:id="rId2"/>
            </p:custDataLs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custDataLst>
              <p:tags r:id="rId3"/>
            </p:custDataLst>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4"/>
            </p:custDataLst>
          </p:nvPr>
        </p:nvSpPr>
        <p:spPr/>
        <p:txBody>
          <a:bodyPr/>
          <a:lstStyle/>
          <a:p>
            <a:fld id="{FC52860C-DF2A-49B7-ABFD-B256BF665B73}" type="datetimeFigureOut">
              <a:rPr lang="en-US" smtClean="0"/>
              <a:t>11/7/2009</a:t>
            </a:fld>
            <a:endParaRPr lang="en-US"/>
          </a:p>
        </p:txBody>
      </p:sp>
      <p:sp>
        <p:nvSpPr>
          <p:cNvPr id="5" name="Footer Placeholder 4" title=""/>
          <p:cNvSpPr>
            <a:spLocks noGrp="1"/>
          </p:cNvSpPr>
          <p:nvPr>
            <p:ph type="ftr" sz="quarter" idx="3"/>
            <p:custDataLst>
              <p:tags r:id="rId5"/>
            </p:custDataLst>
          </p:nvPr>
        </p:nvSpPr>
        <p:spPr/>
        <p:txBody>
          <a:bodyPr/>
          <a:lstStyle/>
          <a:p>
            <a:endParaRPr lang="en-US"/>
          </a:p>
        </p:txBody>
      </p:sp>
      <p:sp>
        <p:nvSpPr>
          <p:cNvPr id="6" name="Slide Number Placeholder 5" title=""/>
          <p:cNvSpPr>
            <a:spLocks noGrp="1"/>
          </p:cNvSpPr>
          <p:nvPr>
            <p:ph type="sldNum" sz="quarter" idx="4"/>
            <p:custDataLst>
              <p:tags r:id="rId6"/>
            </p:custDataLst>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空白">
    <p:spTree>
      <p:nvGrpSpPr>
        <p:cNvPr id="1" name=""/>
        <p:cNvGrpSpPr/>
        <p:nvPr>
          <p:custDataLst>
            <p:tags r:id="rId1"/>
          </p:custDataLst>
        </p:nvPr>
      </p:nvGrpSpPr>
      <p:grpSpPr>
        <a:xfrm>
          <a:off x="0" y="0"/>
          <a:ext cx="0" cy="0"/>
        </a:xfrm>
      </p:grpSpPr>
    </p:spTree>
    <p:extLst>
      <p:ext uri="{BB962C8B-B14F-4D97-AF65-F5344CB8AC3E}">
        <p14:creationId xmlns:p14="http://schemas.microsoft.com/office/powerpoint/2010/main" val="3919988828"/>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spTree>
      <p:nvGrpSpPr>
        <p:cNvPr id="1" name=""/>
        <p:cNvGrpSpPr/>
        <p:nvPr>
          <p:custDataLst>
            <p:tags r:id="rId1"/>
          </p:custDataLst>
        </p:nvPr>
      </p:nvGrpSpPr>
      <p:grpSpPr>
        <a:xfrm>
          <a:off x="0" y="0"/>
          <a:ext cx="0" cy="0"/>
        </a:xfrm>
      </p:grpSpPr>
      <p:sp>
        <p:nvSpPr>
          <p:cNvPr id="2" name="Title 1"/>
          <p:cNvSpPr>
            <a:spLocks noGrp="1"/>
          </p:cNvSpPr>
          <p:nvPr>
            <p:ph type="ctrTitle"/>
            <p:custDataLst>
              <p:tags r:id="rId2"/>
            </p:custDataLst>
          </p:nvPr>
        </p:nvSpPr>
        <p:spPr>
          <a:xfrm>
            <a:off x="1524001"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custDataLst>
              <p:tags r:id="rId3"/>
            </p:custDataLst>
          </p:nvPr>
        </p:nvSpPr>
        <p:spPr>
          <a:xfrm>
            <a:off x="1524001"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5365" indent="0" algn="ctr">
              <a:buNone/>
              <a:defRPr sz="1600"/>
            </a:lvl6pPr>
            <a:lvl7pPr marL="2742565" indent="0" algn="ctr">
              <a:buNone/>
              <a:defRPr sz="1600"/>
            </a:lvl7pPr>
            <a:lvl8pPr marL="3199765" indent="0" algn="ctr">
              <a:buNone/>
              <a:defRPr sz="1600"/>
            </a:lvl8pPr>
            <a:lvl9pPr marL="3656965" indent="0" algn="ctr">
              <a:buNone/>
              <a:defRPr sz="1600"/>
            </a:lvl9pPr>
          </a:lstStyle>
          <a:p>
            <a:r>
              <a:rPr lang="en-US"/>
              <a:t>Click to edit Master subtitle style</a:t>
            </a:r>
          </a:p>
        </p:txBody>
      </p:sp>
      <p:sp>
        <p:nvSpPr>
          <p:cNvPr id="4" name="Date Placeholder 3"/>
          <p:cNvSpPr>
            <a:spLocks noGrp="1"/>
          </p:cNvSpPr>
          <p:nvPr>
            <p:ph type="dt" sz="half" idx="10"/>
            <p:custDataLst>
              <p:tags r:id="rId4"/>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5" name="Footer Placeholder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Slide Number Placeholder 5"/>
          <p:cNvSpPr>
            <a:spLocks noGrp="1"/>
          </p:cNvSpPr>
          <p:nvPr>
            <p:ph type="sldNum" sz="quarter" idx="12"/>
            <p:custDataLst>
              <p:tags r:id="rId6"/>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1797842924"/>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and Content">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p:txBody>
          <a:bodyPr/>
          <a:lstStyle/>
          <a:p>
            <a:r>
              <a:rPr lang="en-US"/>
              <a:t>Click to edit Master title style</a:t>
            </a:r>
          </a:p>
        </p:txBody>
      </p:sp>
      <p:sp>
        <p:nvSpPr>
          <p:cNvPr id="3" name="Content Placeholder 2"/>
          <p:cNvSpPr>
            <a:spLocks noGrp="1"/>
          </p:cNvSpPr>
          <p:nvPr>
            <p:ph idx="1"/>
            <p:custDataLst>
              <p:tags r:id="rId3"/>
            </p:custDataLst>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custDataLst>
              <p:tags r:id="rId4"/>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5" name="Footer Placeholder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Slide Number Placeholder 5"/>
          <p:cNvSpPr>
            <a:spLocks noGrp="1"/>
          </p:cNvSpPr>
          <p:nvPr>
            <p:ph type="sldNum" sz="quarter" idx="12"/>
            <p:custDataLst>
              <p:tags r:id="rId6"/>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2122656952"/>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Section Header">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a:xfrm>
            <a:off x="831868" y="1709774"/>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custDataLst>
              <p:tags r:id="rId3"/>
            </p:custDataLst>
          </p:nvPr>
        </p:nvSpPr>
        <p:spPr>
          <a:xfrm>
            <a:off x="831868" y="4589499"/>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5365" indent="0">
              <a:buNone/>
              <a:defRPr sz="1600">
                <a:solidFill>
                  <a:schemeClr val="tx1">
                    <a:tint val="75000"/>
                  </a:schemeClr>
                </a:solidFill>
              </a:defRPr>
            </a:lvl6pPr>
            <a:lvl7pPr marL="2742565" indent="0">
              <a:buNone/>
              <a:defRPr sz="1600">
                <a:solidFill>
                  <a:schemeClr val="tx1">
                    <a:tint val="75000"/>
                  </a:schemeClr>
                </a:solidFill>
              </a:defRPr>
            </a:lvl7pPr>
            <a:lvl8pPr marL="3199765" indent="0">
              <a:buNone/>
              <a:defRPr sz="1600">
                <a:solidFill>
                  <a:schemeClr val="tx1">
                    <a:tint val="75000"/>
                  </a:schemeClr>
                </a:solidFill>
              </a:defRPr>
            </a:lvl8pPr>
            <a:lvl9pPr marL="3656965"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custDataLst>
              <p:tags r:id="rId4"/>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5" name="Footer Placeholder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Slide Number Placeholder 5"/>
          <p:cNvSpPr>
            <a:spLocks noGrp="1"/>
          </p:cNvSpPr>
          <p:nvPr>
            <p:ph type="sldNum" sz="quarter" idx="12"/>
            <p:custDataLst>
              <p:tags r:id="rId6"/>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3254260015"/>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Two Content">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p:txBody>
          <a:bodyPr/>
          <a:lstStyle/>
          <a:p>
            <a:r>
              <a:rPr lang="en-US"/>
              <a:t>Click to edit Master title style</a:t>
            </a:r>
          </a:p>
        </p:txBody>
      </p:sp>
      <p:sp>
        <p:nvSpPr>
          <p:cNvPr id="3" name="Content Placeholder 2"/>
          <p:cNvSpPr>
            <a:spLocks noGrp="1"/>
          </p:cNvSpPr>
          <p:nvPr>
            <p:ph sz="half" idx="1"/>
            <p:custDataLst>
              <p:tags r:id="rId3"/>
            </p:custDataLst>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custDataLst>
              <p:tags r:id="rId4"/>
            </p:custDataLst>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custDataLst>
              <p:tags r:id="rId5"/>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6" name="Footer Placeholder 5"/>
          <p:cNvSpPr>
            <a:spLocks noGrp="1"/>
          </p:cNvSpPr>
          <p:nvPr>
            <p:ph type="ftr" sz="quarter" idx="11"/>
            <p:custDataLst>
              <p:tags r:id="rId6"/>
            </p:custDataLst>
          </p:nvPr>
        </p:nvSpPr>
        <p:spPr/>
        <p:txBody>
          <a:bodyPr/>
          <a:lstStyle/>
          <a:p>
            <a:endParaRPr lang="zh-CN" altLang="en-US">
              <a:solidFill>
                <a:prstClr val="black">
                  <a:tint val="75000"/>
                </a:prstClr>
              </a:solidFill>
            </a:endParaRPr>
          </a:p>
        </p:txBody>
      </p:sp>
      <p:sp>
        <p:nvSpPr>
          <p:cNvPr id="7" name="Slide Number Placeholder 6"/>
          <p:cNvSpPr>
            <a:spLocks noGrp="1"/>
          </p:cNvSpPr>
          <p:nvPr>
            <p:ph type="sldNum" sz="quarter" idx="12"/>
            <p:custDataLst>
              <p:tags r:id="rId7"/>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1465503559"/>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Comparison">
    <p:spTree>
      <p:nvGrpSpPr>
        <p:cNvPr id="1" name=""/>
        <p:cNvGrpSpPr/>
        <p:nvPr>
          <p:custDataLst>
            <p:tags r:id="rId1"/>
          </p:custDataLst>
        </p:nvPr>
      </p:nvGrpSpPr>
      <p:grpSpPr>
        <a:xfrm>
          <a:off x="0" y="0"/>
          <a:ext cx="0" cy="0"/>
        </a:xfrm>
      </p:grpSpPr>
      <p:sp>
        <p:nvSpPr>
          <p:cNvPr id="11" name="矩形 10"/>
          <p:cNvSpPr/>
          <p:nvPr userDrawn="1">
            <p:custDataLst>
              <p:tags r:id="rId2"/>
            </p:custDataLst>
          </p:nvPr>
        </p:nvSpPr>
        <p:spPr>
          <a:xfrm>
            <a:off x="8712814" y="3932854"/>
            <a:ext cx="775136" cy="2298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0">
                <a:solidFill>
                  <a:prstClr val="white"/>
                </a:solidFill>
                <a:ea typeface="宋体" pitchFamily="2" charset="-122"/>
              </a:rPr>
              <a:t>PPT</a:t>
            </a:r>
            <a:r>
              <a:rPr lang="zh-CN" altLang="en-US" sz="100">
                <a:solidFill>
                  <a:prstClr val="white"/>
                </a:solidFill>
                <a:ea typeface="宋体" pitchFamily="2" charset="-122"/>
              </a:rPr>
              <a:t>模板下载：</a:t>
            </a:r>
            <a:r>
              <a:rPr lang="en-US" altLang="zh-CN" sz="100">
                <a:solidFill>
                  <a:prstClr val="white"/>
                </a:solidFill>
                <a:ea typeface="宋体" pitchFamily="2" charset="-122"/>
              </a:rPr>
              <a:t>www.1ppt.com/moban/          </a:t>
            </a:r>
            <a:r>
              <a:rPr lang="zh-CN" altLang="en-US" sz="100">
                <a:solidFill>
                  <a:prstClr val="white"/>
                </a:solidFill>
                <a:ea typeface="宋体" pitchFamily="2" charset="-122"/>
              </a:rPr>
              <a:t>行业</a:t>
            </a:r>
            <a:r>
              <a:rPr lang="en-US" altLang="zh-CN" sz="100">
                <a:solidFill>
                  <a:prstClr val="white"/>
                </a:solidFill>
                <a:ea typeface="宋体" pitchFamily="2" charset="-122"/>
              </a:rPr>
              <a:t>PPT</a:t>
            </a:r>
            <a:r>
              <a:rPr lang="zh-CN" altLang="en-US" sz="100">
                <a:solidFill>
                  <a:prstClr val="white"/>
                </a:solidFill>
                <a:ea typeface="宋体" pitchFamily="2" charset="-122"/>
              </a:rPr>
              <a:t>模板：</a:t>
            </a:r>
            <a:r>
              <a:rPr lang="en-US" altLang="zh-CN" sz="100">
                <a:solidFill>
                  <a:prstClr val="white"/>
                </a:solidFill>
                <a:ea typeface="宋体" pitchFamily="2" charset="-122"/>
              </a:rPr>
              <a:t>www.1ppt.com/hangye/ </a:t>
            </a:r>
          </a:p>
          <a:p>
            <a:r>
              <a:rPr lang="zh-CN" altLang="en-US" sz="100">
                <a:solidFill>
                  <a:prstClr val="white"/>
                </a:solidFill>
                <a:ea typeface="宋体" pitchFamily="2" charset="-122"/>
              </a:rPr>
              <a:t>节日</a:t>
            </a:r>
            <a:r>
              <a:rPr lang="en-US" altLang="zh-CN" sz="100">
                <a:solidFill>
                  <a:prstClr val="white"/>
                </a:solidFill>
                <a:ea typeface="宋体" pitchFamily="2" charset="-122"/>
              </a:rPr>
              <a:t>PPT</a:t>
            </a:r>
            <a:r>
              <a:rPr lang="zh-CN" altLang="en-US" sz="100">
                <a:solidFill>
                  <a:prstClr val="white"/>
                </a:solidFill>
                <a:ea typeface="宋体" pitchFamily="2" charset="-122"/>
              </a:rPr>
              <a:t>模板：</a:t>
            </a:r>
            <a:r>
              <a:rPr lang="en-US" altLang="zh-CN" sz="100">
                <a:solidFill>
                  <a:prstClr val="white"/>
                </a:solidFill>
                <a:ea typeface="宋体" pitchFamily="2" charset="-122"/>
              </a:rPr>
              <a:t>www.1ppt.com/jieri/          PPT</a:t>
            </a:r>
            <a:r>
              <a:rPr lang="zh-CN" altLang="en-US" sz="100">
                <a:solidFill>
                  <a:prstClr val="white"/>
                </a:solidFill>
                <a:ea typeface="宋体" pitchFamily="2" charset="-122"/>
              </a:rPr>
              <a:t>素材：</a:t>
            </a:r>
            <a:r>
              <a:rPr lang="en-US" altLang="zh-CN" sz="100">
                <a:solidFill>
                  <a:prstClr val="white"/>
                </a:solidFill>
                <a:ea typeface="宋体" pitchFamily="2" charset="-122"/>
              </a:rPr>
              <a:t>www.1ppt.com/sucai/</a:t>
            </a:r>
          </a:p>
          <a:p>
            <a:r>
              <a:rPr lang="en-US" altLang="zh-CN" sz="100">
                <a:solidFill>
                  <a:prstClr val="white"/>
                </a:solidFill>
                <a:ea typeface="宋体" pitchFamily="2" charset="-122"/>
              </a:rPr>
              <a:t>PPT</a:t>
            </a:r>
            <a:r>
              <a:rPr lang="zh-CN" altLang="en-US" sz="100">
                <a:solidFill>
                  <a:prstClr val="white"/>
                </a:solidFill>
                <a:ea typeface="宋体" pitchFamily="2" charset="-122"/>
              </a:rPr>
              <a:t>背景图片：</a:t>
            </a:r>
            <a:r>
              <a:rPr lang="en-US" altLang="zh-CN" sz="100">
                <a:solidFill>
                  <a:prstClr val="white"/>
                </a:solidFill>
                <a:ea typeface="宋体" pitchFamily="2" charset="-122"/>
              </a:rPr>
              <a:t>www.1ppt.com/beijing/        PPT</a:t>
            </a:r>
            <a:r>
              <a:rPr lang="zh-CN" altLang="en-US" sz="100">
                <a:solidFill>
                  <a:prstClr val="white"/>
                </a:solidFill>
                <a:ea typeface="宋体" pitchFamily="2" charset="-122"/>
              </a:rPr>
              <a:t>图表：</a:t>
            </a:r>
            <a:r>
              <a:rPr lang="en-US" altLang="zh-CN" sz="100">
                <a:solidFill>
                  <a:prstClr val="white"/>
                </a:solidFill>
                <a:ea typeface="宋体" pitchFamily="2" charset="-122"/>
              </a:rPr>
              <a:t>www.1ppt.com/tubiao/      </a:t>
            </a:r>
          </a:p>
          <a:p>
            <a:r>
              <a:rPr lang="zh-CN" altLang="en-US" sz="100">
                <a:solidFill>
                  <a:prstClr val="white"/>
                </a:solidFill>
                <a:ea typeface="宋体" pitchFamily="2" charset="-122"/>
              </a:rPr>
              <a:t>精美</a:t>
            </a:r>
            <a:r>
              <a:rPr lang="en-US" altLang="zh-CN" sz="100">
                <a:solidFill>
                  <a:prstClr val="white"/>
                </a:solidFill>
                <a:ea typeface="宋体" pitchFamily="2" charset="-122"/>
              </a:rPr>
              <a:t>PPT</a:t>
            </a:r>
            <a:r>
              <a:rPr lang="zh-CN" altLang="en-US" sz="100">
                <a:solidFill>
                  <a:prstClr val="white"/>
                </a:solidFill>
                <a:ea typeface="宋体" pitchFamily="2" charset="-122"/>
              </a:rPr>
              <a:t>下载：</a:t>
            </a:r>
            <a:r>
              <a:rPr lang="en-US" altLang="zh-CN" sz="100">
                <a:solidFill>
                  <a:prstClr val="white"/>
                </a:solidFill>
                <a:ea typeface="宋体" pitchFamily="2" charset="-122"/>
              </a:rPr>
              <a:t>www.1ppt.com/xiazai/         PPT</a:t>
            </a:r>
            <a:r>
              <a:rPr lang="zh-CN" altLang="en-US" sz="100">
                <a:solidFill>
                  <a:prstClr val="white"/>
                </a:solidFill>
                <a:ea typeface="宋体" pitchFamily="2" charset="-122"/>
              </a:rPr>
              <a:t>教程： </a:t>
            </a:r>
            <a:r>
              <a:rPr lang="en-US" altLang="zh-CN" sz="100">
                <a:solidFill>
                  <a:prstClr val="white"/>
                </a:solidFill>
                <a:ea typeface="宋体" pitchFamily="2" charset="-122"/>
              </a:rPr>
              <a:t>www.1ppt.com/powerpoint/      </a:t>
            </a:r>
          </a:p>
          <a:p>
            <a:r>
              <a:rPr lang="en-US" altLang="zh-CN" sz="100">
                <a:solidFill>
                  <a:prstClr val="white"/>
                </a:solidFill>
                <a:ea typeface="宋体" pitchFamily="2" charset="-122"/>
              </a:rPr>
              <a:t>PPT</a:t>
            </a:r>
            <a:r>
              <a:rPr lang="zh-CN" altLang="en-US" sz="100">
                <a:solidFill>
                  <a:prstClr val="white"/>
                </a:solidFill>
                <a:ea typeface="宋体" pitchFamily="2" charset="-122"/>
              </a:rPr>
              <a:t>课件：</a:t>
            </a:r>
            <a:r>
              <a:rPr lang="en-US" altLang="zh-CN" sz="100">
                <a:solidFill>
                  <a:prstClr val="white"/>
                </a:solidFill>
                <a:ea typeface="宋体" pitchFamily="2" charset="-122"/>
              </a:rPr>
              <a:t>www.1ppt.com/kejian/             </a:t>
            </a:r>
            <a:r>
              <a:rPr lang="zh-CN" altLang="en-US" sz="100">
                <a:solidFill>
                  <a:prstClr val="white"/>
                </a:solidFill>
                <a:ea typeface="宋体" pitchFamily="2" charset="-122"/>
              </a:rPr>
              <a:t>字体下载：</a:t>
            </a:r>
            <a:r>
              <a:rPr lang="en-US" altLang="zh-CN" sz="100">
                <a:solidFill>
                  <a:prstClr val="white"/>
                </a:solidFill>
                <a:ea typeface="宋体" pitchFamily="2" charset="-122"/>
              </a:rPr>
              <a:t>www.1ppt.com/ziti/</a:t>
            </a:r>
          </a:p>
          <a:p>
            <a:r>
              <a:rPr lang="zh-CN" altLang="en-US" sz="100">
                <a:solidFill>
                  <a:prstClr val="white"/>
                </a:solidFill>
                <a:ea typeface="宋体" pitchFamily="2" charset="-122"/>
              </a:rPr>
              <a:t>工作总结</a:t>
            </a:r>
            <a:r>
              <a:rPr lang="en-US" altLang="zh-CN" sz="100">
                <a:solidFill>
                  <a:prstClr val="white"/>
                </a:solidFill>
                <a:ea typeface="宋体" pitchFamily="2" charset="-122"/>
              </a:rPr>
              <a:t>PPT</a:t>
            </a:r>
            <a:r>
              <a:rPr lang="zh-CN" altLang="en-US" sz="100">
                <a:solidFill>
                  <a:prstClr val="white"/>
                </a:solidFill>
                <a:ea typeface="宋体" pitchFamily="2" charset="-122"/>
              </a:rPr>
              <a:t>：</a:t>
            </a:r>
            <a:r>
              <a:rPr lang="en-US" altLang="zh-CN" sz="100">
                <a:solidFill>
                  <a:prstClr val="white"/>
                </a:solidFill>
                <a:ea typeface="宋体" pitchFamily="2" charset="-122"/>
              </a:rPr>
              <a:t>www.1ppt.com/xiazai/zongjie/ </a:t>
            </a:r>
            <a:r>
              <a:rPr lang="zh-CN" altLang="en-US" sz="100">
                <a:solidFill>
                  <a:prstClr val="white"/>
                </a:solidFill>
                <a:ea typeface="宋体" pitchFamily="2" charset="-122"/>
              </a:rPr>
              <a:t>工作计划：</a:t>
            </a:r>
            <a:r>
              <a:rPr lang="en-US" altLang="zh-CN" sz="100">
                <a:solidFill>
                  <a:prstClr val="white"/>
                </a:solidFill>
                <a:ea typeface="宋体" pitchFamily="2" charset="-122"/>
              </a:rPr>
              <a:t>www.1ppt.com/xiazai/jihua/</a:t>
            </a:r>
          </a:p>
          <a:p>
            <a:r>
              <a:rPr lang="zh-CN" altLang="en-US" sz="100">
                <a:solidFill>
                  <a:prstClr val="white"/>
                </a:solidFill>
                <a:ea typeface="宋体" pitchFamily="2" charset="-122"/>
              </a:rPr>
              <a:t>商务</a:t>
            </a:r>
            <a:r>
              <a:rPr lang="en-US" altLang="zh-CN" sz="100">
                <a:solidFill>
                  <a:prstClr val="white"/>
                </a:solidFill>
                <a:ea typeface="宋体" pitchFamily="2" charset="-122"/>
              </a:rPr>
              <a:t>PPT</a:t>
            </a:r>
            <a:r>
              <a:rPr lang="zh-CN" altLang="en-US" sz="100">
                <a:solidFill>
                  <a:prstClr val="white"/>
                </a:solidFill>
                <a:ea typeface="宋体" pitchFamily="2" charset="-122"/>
              </a:rPr>
              <a:t>模板：</a:t>
            </a:r>
            <a:r>
              <a:rPr lang="en-US" altLang="zh-CN" sz="100">
                <a:solidFill>
                  <a:prstClr val="white"/>
                </a:solidFill>
                <a:ea typeface="宋体" pitchFamily="2" charset="-122"/>
              </a:rPr>
              <a:t>www.1ppt.com/moban/shangwu/  </a:t>
            </a:r>
            <a:r>
              <a:rPr lang="zh-CN" altLang="en-US" sz="100">
                <a:solidFill>
                  <a:prstClr val="white"/>
                </a:solidFill>
                <a:ea typeface="宋体" pitchFamily="2" charset="-122"/>
              </a:rPr>
              <a:t>个人简历</a:t>
            </a:r>
            <a:r>
              <a:rPr lang="en-US" altLang="zh-CN" sz="100">
                <a:solidFill>
                  <a:prstClr val="white"/>
                </a:solidFill>
                <a:ea typeface="宋体" pitchFamily="2" charset="-122"/>
              </a:rPr>
              <a:t>PPT</a:t>
            </a:r>
            <a:r>
              <a:rPr lang="zh-CN" altLang="en-US" sz="100">
                <a:solidFill>
                  <a:prstClr val="white"/>
                </a:solidFill>
                <a:ea typeface="宋体" pitchFamily="2" charset="-122"/>
              </a:rPr>
              <a:t>：</a:t>
            </a:r>
            <a:r>
              <a:rPr lang="en-US" altLang="zh-CN" sz="100">
                <a:solidFill>
                  <a:prstClr val="white"/>
                </a:solidFill>
                <a:ea typeface="宋体" pitchFamily="2" charset="-122"/>
              </a:rPr>
              <a:t>www.1ppt.com/xiazai/jianli/  </a:t>
            </a:r>
          </a:p>
          <a:p>
            <a:r>
              <a:rPr lang="zh-CN" altLang="en-US" sz="100">
                <a:solidFill>
                  <a:prstClr val="white"/>
                </a:solidFill>
                <a:ea typeface="宋体" pitchFamily="2" charset="-122"/>
              </a:rPr>
              <a:t>毕业答辩</a:t>
            </a:r>
            <a:r>
              <a:rPr lang="en-US" altLang="zh-CN" sz="100">
                <a:solidFill>
                  <a:prstClr val="white"/>
                </a:solidFill>
                <a:ea typeface="宋体" pitchFamily="2" charset="-122"/>
              </a:rPr>
              <a:t>PPT</a:t>
            </a:r>
            <a:r>
              <a:rPr lang="zh-CN" altLang="en-US" sz="100">
                <a:solidFill>
                  <a:prstClr val="white"/>
                </a:solidFill>
                <a:ea typeface="宋体" pitchFamily="2" charset="-122"/>
              </a:rPr>
              <a:t>：</a:t>
            </a:r>
            <a:r>
              <a:rPr lang="en-US" altLang="zh-CN" sz="100">
                <a:solidFill>
                  <a:prstClr val="white"/>
                </a:solidFill>
                <a:ea typeface="宋体" pitchFamily="2" charset="-122"/>
              </a:rPr>
              <a:t>www.1ppt.com/xiazai/dabian/  </a:t>
            </a:r>
            <a:r>
              <a:rPr lang="zh-CN" altLang="en-US" sz="100">
                <a:solidFill>
                  <a:prstClr val="white"/>
                </a:solidFill>
                <a:ea typeface="宋体" pitchFamily="2" charset="-122"/>
              </a:rPr>
              <a:t>工作汇报</a:t>
            </a:r>
            <a:r>
              <a:rPr lang="en-US" altLang="zh-CN" sz="100">
                <a:solidFill>
                  <a:prstClr val="white"/>
                </a:solidFill>
                <a:ea typeface="宋体" pitchFamily="2" charset="-122"/>
              </a:rPr>
              <a:t>PPT</a:t>
            </a:r>
            <a:r>
              <a:rPr lang="zh-CN" altLang="en-US" sz="100">
                <a:solidFill>
                  <a:prstClr val="white"/>
                </a:solidFill>
                <a:ea typeface="宋体" pitchFamily="2" charset="-122"/>
              </a:rPr>
              <a:t>：</a:t>
            </a:r>
            <a:r>
              <a:rPr lang="en-US" altLang="zh-CN" sz="100">
                <a:solidFill>
                  <a:prstClr val="white"/>
                </a:solidFill>
                <a:ea typeface="宋体" pitchFamily="2" charset="-122"/>
              </a:rPr>
              <a:t>www.1ppt.com/xiazai/huibao/    </a:t>
            </a:r>
          </a:p>
          <a:p>
            <a:r>
              <a:rPr lang="en-US" altLang="zh-CN" sz="100">
                <a:solidFill>
                  <a:prstClr val="white"/>
                </a:solidFill>
                <a:ea typeface="宋体" pitchFamily="2" charset="-122"/>
              </a:rPr>
              <a:t> </a:t>
            </a:r>
          </a:p>
        </p:txBody>
      </p:sp>
      <p:sp>
        <p:nvSpPr>
          <p:cNvPr id="2" name="Title 1"/>
          <p:cNvSpPr>
            <a:spLocks noGrp="1"/>
          </p:cNvSpPr>
          <p:nvPr>
            <p:ph type="title"/>
            <p:custDataLst>
              <p:tags r:id="rId3"/>
            </p:custDataLst>
          </p:nvPr>
        </p:nvSpPr>
        <p:spPr>
          <a:xfrm>
            <a:off x="839806" y="365129"/>
            <a:ext cx="10515600" cy="1325563"/>
          </a:xfrm>
        </p:spPr>
        <p:txBody>
          <a:bodyPr/>
          <a:lstStyle/>
          <a:p>
            <a:r>
              <a:rPr lang="en-US"/>
              <a:t>Click to edit Master title style</a:t>
            </a:r>
          </a:p>
        </p:txBody>
      </p:sp>
      <p:sp>
        <p:nvSpPr>
          <p:cNvPr id="3" name="Text Placeholder 2"/>
          <p:cNvSpPr>
            <a:spLocks noGrp="1"/>
          </p:cNvSpPr>
          <p:nvPr>
            <p:ph type="body" idx="1"/>
            <p:custDataLst>
              <p:tags r:id="rId4"/>
            </p:custDataLst>
          </p:nvPr>
        </p:nvSpPr>
        <p:spPr>
          <a:xfrm>
            <a:off x="839806"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5365" indent="0">
              <a:buNone/>
              <a:defRPr sz="1600" b="1"/>
            </a:lvl6pPr>
            <a:lvl7pPr marL="2742565" indent="0">
              <a:buNone/>
              <a:defRPr sz="1600" b="1"/>
            </a:lvl7pPr>
            <a:lvl8pPr marL="3199765" indent="0">
              <a:buNone/>
              <a:defRPr sz="1600" b="1"/>
            </a:lvl8pPr>
            <a:lvl9pPr marL="3656965" indent="0">
              <a:buNone/>
              <a:defRPr sz="1600" b="1"/>
            </a:lvl9pPr>
          </a:lstStyle>
          <a:p>
            <a:pPr lvl="0"/>
            <a:r>
              <a:rPr lang="en-US"/>
              <a:t>Click to edit Master text styles</a:t>
            </a:r>
          </a:p>
        </p:txBody>
      </p:sp>
      <p:sp>
        <p:nvSpPr>
          <p:cNvPr id="4" name="Content Placeholder 3"/>
          <p:cNvSpPr>
            <a:spLocks noGrp="1"/>
          </p:cNvSpPr>
          <p:nvPr>
            <p:ph sz="half" idx="2"/>
            <p:custDataLst>
              <p:tags r:id="rId5"/>
            </p:custDataLst>
          </p:nvPr>
        </p:nvSpPr>
        <p:spPr>
          <a:xfrm>
            <a:off x="839806"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custDataLst>
              <p:tags r:id="rId6"/>
            </p:custDataLst>
          </p:nvPr>
        </p:nvSpPr>
        <p:spPr>
          <a:xfrm>
            <a:off x="6172218"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5365" indent="0">
              <a:buNone/>
              <a:defRPr sz="1600" b="1"/>
            </a:lvl6pPr>
            <a:lvl7pPr marL="2742565" indent="0">
              <a:buNone/>
              <a:defRPr sz="1600" b="1"/>
            </a:lvl7pPr>
            <a:lvl8pPr marL="3199765" indent="0">
              <a:buNone/>
              <a:defRPr sz="1600" b="1"/>
            </a:lvl8pPr>
            <a:lvl9pPr marL="3656965" indent="0">
              <a:buNone/>
              <a:defRPr sz="1600" b="1"/>
            </a:lvl9pPr>
          </a:lstStyle>
          <a:p>
            <a:pPr lvl="0"/>
            <a:r>
              <a:rPr lang="en-US"/>
              <a:t>Click to edit Master text styles</a:t>
            </a:r>
          </a:p>
        </p:txBody>
      </p:sp>
      <p:sp>
        <p:nvSpPr>
          <p:cNvPr id="6" name="Content Placeholder 5"/>
          <p:cNvSpPr>
            <a:spLocks noGrp="1"/>
          </p:cNvSpPr>
          <p:nvPr>
            <p:ph sz="quarter" idx="4"/>
            <p:custDataLst>
              <p:tags r:id="rId7"/>
            </p:custDataLst>
          </p:nvPr>
        </p:nvSpPr>
        <p:spPr>
          <a:xfrm>
            <a:off x="6172218"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custDataLst>
              <p:tags r:id="rId8"/>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8" name="Footer Placeholder 7"/>
          <p:cNvSpPr>
            <a:spLocks noGrp="1"/>
          </p:cNvSpPr>
          <p:nvPr>
            <p:ph type="ftr" sz="quarter" idx="11"/>
            <p:custDataLst>
              <p:tags r:id="rId9"/>
            </p:custDataLst>
          </p:nvPr>
        </p:nvSpPr>
        <p:spPr/>
        <p:txBody>
          <a:bodyPr/>
          <a:lstStyle/>
          <a:p>
            <a:endParaRPr lang="zh-CN" altLang="en-US">
              <a:solidFill>
                <a:prstClr val="black">
                  <a:tint val="75000"/>
                </a:prstClr>
              </a:solidFill>
            </a:endParaRPr>
          </a:p>
        </p:txBody>
      </p:sp>
      <p:sp>
        <p:nvSpPr>
          <p:cNvPr id="9" name="Slide Number Placeholder 8"/>
          <p:cNvSpPr>
            <a:spLocks noGrp="1"/>
          </p:cNvSpPr>
          <p:nvPr>
            <p:ph type="sldNum" sz="quarter" idx="12"/>
            <p:custDataLst>
              <p:tags r:id="rId10"/>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3755555441"/>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Title Only">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p:txBody>
          <a:bodyPr/>
          <a:lstStyle/>
          <a:p>
            <a:r>
              <a:rPr lang="en-US"/>
              <a:t>Click to edit Master title style</a:t>
            </a:r>
          </a:p>
        </p:txBody>
      </p:sp>
      <p:sp>
        <p:nvSpPr>
          <p:cNvPr id="3" name="Date Placeholder 2"/>
          <p:cNvSpPr>
            <a:spLocks noGrp="1"/>
          </p:cNvSpPr>
          <p:nvPr>
            <p:ph type="dt" sz="half" idx="10"/>
            <p:custDataLst>
              <p:tags r:id="rId3"/>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4" name="Footer Placeholder 3"/>
          <p:cNvSpPr>
            <a:spLocks noGrp="1"/>
          </p:cNvSpPr>
          <p:nvPr>
            <p:ph type="ftr" sz="quarter" idx="11"/>
            <p:custDataLst>
              <p:tags r:id="rId4"/>
            </p:custDataLst>
          </p:nvPr>
        </p:nvSpPr>
        <p:spPr/>
        <p:txBody>
          <a:bodyPr/>
          <a:lstStyle/>
          <a:p>
            <a:endParaRPr lang="zh-CN" altLang="en-US">
              <a:solidFill>
                <a:prstClr val="black">
                  <a:tint val="75000"/>
                </a:prstClr>
              </a:solidFill>
            </a:endParaRPr>
          </a:p>
        </p:txBody>
      </p:sp>
      <p:sp>
        <p:nvSpPr>
          <p:cNvPr id="5" name="Slide Number Placeholder 4"/>
          <p:cNvSpPr>
            <a:spLocks noGrp="1"/>
          </p:cNvSpPr>
          <p:nvPr>
            <p:ph type="sldNum" sz="quarter" idx="12"/>
            <p:custDataLst>
              <p:tags r:id="rId5"/>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3744990456"/>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Blank">
    <p:spTree>
      <p:nvGrpSpPr>
        <p:cNvPr id="1" name=""/>
        <p:cNvGrpSpPr/>
        <p:nvPr>
          <p:custDataLst>
            <p:tags r:id="rId1"/>
          </p:custDataLst>
        </p:nvPr>
      </p:nvGrpSpPr>
      <p:grpSpPr>
        <a:xfrm>
          <a:off x="0" y="0"/>
          <a:ext cx="0" cy="0"/>
        </a:xfrm>
      </p:grpSpPr>
      <p:sp>
        <p:nvSpPr>
          <p:cNvPr id="2" name="Date Placeholder 1"/>
          <p:cNvSpPr>
            <a:spLocks noGrp="1"/>
          </p:cNvSpPr>
          <p:nvPr>
            <p:ph type="dt" sz="half" idx="10"/>
            <p:custDataLst>
              <p:tags r:id="rId2"/>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3" name="Footer Placeholder 2"/>
          <p:cNvSpPr>
            <a:spLocks noGrp="1"/>
          </p:cNvSpPr>
          <p:nvPr>
            <p:ph type="ftr" sz="quarter" idx="11"/>
            <p:custDataLst>
              <p:tags r:id="rId3"/>
            </p:custDataLst>
          </p:nvPr>
        </p:nvSpPr>
        <p:spPr/>
        <p:txBody>
          <a:bodyPr/>
          <a:lstStyle/>
          <a:p>
            <a:endParaRPr lang="zh-CN" altLang="en-US">
              <a:solidFill>
                <a:prstClr val="black">
                  <a:tint val="75000"/>
                </a:prstClr>
              </a:solidFill>
            </a:endParaRPr>
          </a:p>
        </p:txBody>
      </p:sp>
      <p:sp>
        <p:nvSpPr>
          <p:cNvPr id="4" name="Slide Number Placeholder 3"/>
          <p:cNvSpPr>
            <a:spLocks noGrp="1"/>
          </p:cNvSpPr>
          <p:nvPr>
            <p:ph type="sldNum" sz="quarter" idx="12"/>
            <p:custDataLst>
              <p:tags r:id="rId4"/>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1789104721"/>
      </p:ext>
    </p:extLst>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Content with Caption">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a:xfrm>
            <a:off x="839806"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custDataLst>
              <p:tags r:id="rId3"/>
            </p:custDataLst>
          </p:nvPr>
        </p:nvSpPr>
        <p:spPr>
          <a:xfrm>
            <a:off x="5183188" y="987461"/>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custDataLst>
              <p:tags r:id="rId4"/>
            </p:custDataLst>
          </p:nvPr>
        </p:nvSpPr>
        <p:spPr>
          <a:xfrm>
            <a:off x="839806"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5365" indent="0">
              <a:buNone/>
              <a:defRPr sz="1000"/>
            </a:lvl6pPr>
            <a:lvl7pPr marL="2742565" indent="0">
              <a:buNone/>
              <a:defRPr sz="1000"/>
            </a:lvl7pPr>
            <a:lvl8pPr marL="3199765" indent="0">
              <a:buNone/>
              <a:defRPr sz="1000"/>
            </a:lvl8pPr>
            <a:lvl9pPr marL="3656965" indent="0">
              <a:buNone/>
              <a:defRPr sz="1000"/>
            </a:lvl9pPr>
          </a:lstStyle>
          <a:p>
            <a:pPr lvl="0"/>
            <a:r>
              <a:rPr lang="en-US"/>
              <a:t>Click to edit Master text styles</a:t>
            </a:r>
          </a:p>
        </p:txBody>
      </p:sp>
      <p:sp>
        <p:nvSpPr>
          <p:cNvPr id="5" name="Date Placeholder 4"/>
          <p:cNvSpPr>
            <a:spLocks noGrp="1"/>
          </p:cNvSpPr>
          <p:nvPr>
            <p:ph type="dt" sz="half" idx="10"/>
            <p:custDataLst>
              <p:tags r:id="rId5"/>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6" name="Footer Placeholder 5"/>
          <p:cNvSpPr>
            <a:spLocks noGrp="1"/>
          </p:cNvSpPr>
          <p:nvPr>
            <p:ph type="ftr" sz="quarter" idx="11"/>
            <p:custDataLst>
              <p:tags r:id="rId6"/>
            </p:custDataLst>
          </p:nvPr>
        </p:nvSpPr>
        <p:spPr/>
        <p:txBody>
          <a:bodyPr/>
          <a:lstStyle/>
          <a:p>
            <a:endParaRPr lang="zh-CN" altLang="en-US">
              <a:solidFill>
                <a:prstClr val="black">
                  <a:tint val="75000"/>
                </a:prstClr>
              </a:solidFill>
            </a:endParaRPr>
          </a:p>
        </p:txBody>
      </p:sp>
      <p:sp>
        <p:nvSpPr>
          <p:cNvPr id="7" name="Slide Number Placeholder 6"/>
          <p:cNvSpPr>
            <a:spLocks noGrp="1"/>
          </p:cNvSpPr>
          <p:nvPr>
            <p:ph type="sldNum" sz="quarter" idx="12"/>
            <p:custDataLst>
              <p:tags r:id="rId7"/>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2735648953"/>
      </p:ext>
    </p:extLst>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Picture with Caption">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a:xfrm>
            <a:off x="839806"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custDataLst>
              <p:tags r:id="rId3"/>
            </p:custDataLst>
          </p:nvPr>
        </p:nvSpPr>
        <p:spPr>
          <a:xfrm>
            <a:off x="5183188" y="987461"/>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5365" indent="0">
              <a:buNone/>
              <a:defRPr sz="2000"/>
            </a:lvl6pPr>
            <a:lvl7pPr marL="2742565" indent="0">
              <a:buNone/>
              <a:defRPr sz="2000"/>
            </a:lvl7pPr>
            <a:lvl8pPr marL="3199765" indent="0">
              <a:buNone/>
              <a:defRPr sz="2000"/>
            </a:lvl8pPr>
            <a:lvl9pPr marL="3656965" indent="0">
              <a:buNone/>
              <a:defRPr sz="2000"/>
            </a:lvl9pPr>
          </a:lstStyle>
          <a:p>
            <a:r>
              <a:rPr lang="en-US"/>
              <a:t>Click icon to add picture</a:t>
            </a:r>
          </a:p>
        </p:txBody>
      </p:sp>
      <p:sp>
        <p:nvSpPr>
          <p:cNvPr id="4" name="Text Placeholder 3"/>
          <p:cNvSpPr>
            <a:spLocks noGrp="1"/>
          </p:cNvSpPr>
          <p:nvPr>
            <p:ph type="body" sz="half" idx="2"/>
            <p:custDataLst>
              <p:tags r:id="rId4"/>
            </p:custDataLst>
          </p:nvPr>
        </p:nvSpPr>
        <p:spPr>
          <a:xfrm>
            <a:off x="839806"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5365" indent="0">
              <a:buNone/>
              <a:defRPr sz="1000"/>
            </a:lvl6pPr>
            <a:lvl7pPr marL="2742565" indent="0">
              <a:buNone/>
              <a:defRPr sz="1000"/>
            </a:lvl7pPr>
            <a:lvl8pPr marL="3199765" indent="0">
              <a:buNone/>
              <a:defRPr sz="1000"/>
            </a:lvl8pPr>
            <a:lvl9pPr marL="3656965" indent="0">
              <a:buNone/>
              <a:defRPr sz="1000"/>
            </a:lvl9pPr>
          </a:lstStyle>
          <a:p>
            <a:pPr lvl="0"/>
            <a:r>
              <a:rPr lang="en-US"/>
              <a:t>Click to edit Master text styles</a:t>
            </a:r>
          </a:p>
        </p:txBody>
      </p:sp>
      <p:sp>
        <p:nvSpPr>
          <p:cNvPr id="5" name="Date Placeholder 4"/>
          <p:cNvSpPr>
            <a:spLocks noGrp="1"/>
          </p:cNvSpPr>
          <p:nvPr>
            <p:ph type="dt" sz="half" idx="10"/>
            <p:custDataLst>
              <p:tags r:id="rId5"/>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6" name="Footer Placeholder 5"/>
          <p:cNvSpPr>
            <a:spLocks noGrp="1"/>
          </p:cNvSpPr>
          <p:nvPr>
            <p:ph type="ftr" sz="quarter" idx="11"/>
            <p:custDataLst>
              <p:tags r:id="rId6"/>
            </p:custDataLst>
          </p:nvPr>
        </p:nvSpPr>
        <p:spPr/>
        <p:txBody>
          <a:bodyPr/>
          <a:lstStyle/>
          <a:p>
            <a:endParaRPr lang="zh-CN" altLang="en-US">
              <a:solidFill>
                <a:prstClr val="black">
                  <a:tint val="75000"/>
                </a:prstClr>
              </a:solidFill>
            </a:endParaRPr>
          </a:p>
        </p:txBody>
      </p:sp>
      <p:sp>
        <p:nvSpPr>
          <p:cNvPr id="7" name="Slide Number Placeholder 6"/>
          <p:cNvSpPr>
            <a:spLocks noGrp="1"/>
          </p:cNvSpPr>
          <p:nvPr>
            <p:ph type="sldNum" sz="quarter" idx="12"/>
            <p:custDataLst>
              <p:tags r:id="rId7"/>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2679203173"/>
      </p:ext>
    </p:extLst>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Title and Vertical Text">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p:txBody>
          <a:bodyPr/>
          <a:lstStyle/>
          <a:p>
            <a:r>
              <a:rPr lang="en-US"/>
              <a:t>Click to edit Master title style</a:t>
            </a:r>
          </a:p>
        </p:txBody>
      </p:sp>
      <p:sp>
        <p:nvSpPr>
          <p:cNvPr id="3" name="Vertical Text Placeholder 2"/>
          <p:cNvSpPr>
            <a:spLocks noGrp="1"/>
          </p:cNvSpPr>
          <p:nvPr>
            <p:ph type="body" orient="vert" idx="1"/>
            <p:custDataLst>
              <p:tags r:id="rId3"/>
            </p:custDataLst>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custDataLst>
              <p:tags r:id="rId4"/>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5" name="Footer Placeholder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Slide Number Placeholder 5"/>
          <p:cNvSpPr>
            <a:spLocks noGrp="1"/>
          </p:cNvSpPr>
          <p:nvPr>
            <p:ph type="sldNum" sz="quarter" idx="12"/>
            <p:custDataLst>
              <p:tags r:id="rId6"/>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864813911"/>
      </p:ext>
    </p:extLst>
  </p:cSld>
  <p:clrMapOvr>
    <a:masterClrMapping/>
  </p:clrMapOvr>
  <p:transition/>
  <p:timing/>
</p:sldLayout>
</file>

<file path=ppt/slideLayouts/slideLayout2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Vertical Title and Text">
    <p:spTree>
      <p:nvGrpSpPr>
        <p:cNvPr id="1" name=""/>
        <p:cNvGrpSpPr/>
        <p:nvPr>
          <p:custDataLst>
            <p:tags r:id="rId1"/>
          </p:custDataLst>
        </p:nvPr>
      </p:nvGrpSpPr>
      <p:grpSpPr>
        <a:xfrm>
          <a:off x="0" y="0"/>
          <a:ext cx="0" cy="0"/>
        </a:xfrm>
      </p:grpSpPr>
      <p:sp>
        <p:nvSpPr>
          <p:cNvPr id="2" name="Vertical Title 1"/>
          <p:cNvSpPr>
            <a:spLocks noGrp="1"/>
          </p:cNvSpPr>
          <p:nvPr>
            <p:ph type="title" orient="vert"/>
            <p:custDataLst>
              <p:tags r:id="rId2"/>
            </p:custDataLs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custDataLst>
              <p:tags r:id="rId3"/>
            </p:custDataLst>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custDataLst>
              <p:tags r:id="rId4"/>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5" name="Footer Placeholder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Slide Number Placeholder 5"/>
          <p:cNvSpPr>
            <a:spLocks noGrp="1"/>
          </p:cNvSpPr>
          <p:nvPr>
            <p:ph type="sldNum" sz="quarter" idx="12"/>
            <p:custDataLst>
              <p:tags r:id="rId6"/>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2968352268"/>
      </p:ext>
    </p:extLst>
  </p:cSld>
  <p:clrMapOvr>
    <a:masterClrMapping/>
  </p:clrMapOvr>
  <p:transition/>
  <p:timing/>
</p:sldLayout>
</file>

<file path=ppt/slideLayouts/slideLayout2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图片与标题">
    <p:spTree>
      <p:nvGrpSpPr>
        <p:cNvPr id="1" name=""/>
        <p:cNvGrpSpPr/>
        <p:nvPr>
          <p:custDataLst>
            <p:tags r:id="rId1"/>
          </p:custDataLst>
        </p:nvPr>
      </p:nvGrpSpPr>
      <p:grpSpPr>
        <a:xfrm>
          <a:off x="0" y="0"/>
          <a:ext cx="0" cy="0"/>
        </a:xfrm>
      </p:grpSpPr>
      <p:sp>
        <p:nvSpPr>
          <p:cNvPr id="27" name="AutoShape 2"/>
          <p:cNvSpPr>
            <a:spLocks noChangeArrowheads="1"/>
          </p:cNvSpPr>
          <p:nvPr userDrawn="1">
            <p:custDataLst>
              <p:tags r:id="rId2"/>
            </p:custDataLst>
          </p:nvPr>
        </p:nvSpPr>
        <p:spPr bwMode="auto">
          <a:xfrm>
            <a:off x="692539" y="184542"/>
            <a:ext cx="1430569" cy="419519"/>
          </a:xfrm>
          <a:prstGeom prst="roundRect">
            <a:avLst>
              <a:gd name="adj" fmla="val 14255"/>
            </a:avLst>
          </a:prstGeom>
          <a:gradFill rotWithShape="1">
            <a:gsLst>
              <a:gs pos="0">
                <a:srgbClr val="99CC00">
                  <a:alpha val="73000"/>
                </a:srgbClr>
              </a:gs>
              <a:gs pos="100000">
                <a:srgbClr val="FFFFFF"/>
              </a:gs>
            </a:gsLst>
            <a:path path="rect">
              <a:fillToRect r="100000" b="100000"/>
            </a:path>
          </a:gradFill>
          <a:ln w="6350" algn="ctr">
            <a:solidFill>
              <a:srgbClr val="3366FF"/>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defRPr/>
            </a:pPr>
            <a:endParaRPr lang="zh-CN" altLang="zh-CN" b="1" kern="0">
              <a:solidFill>
                <a:srgbClr val="FF3300"/>
              </a:solidFill>
              <a:effectLst>
                <a:outerShdw blurRad="38100" dist="38100" dir="2700000" algn="tl">
                  <a:srgbClr val="000000"/>
                </a:outerShdw>
              </a:effectLst>
              <a:latin typeface="Arial" pitchFamily="34" charset="0"/>
              <a:ea typeface="宋体" pitchFamily="2" charset="-122"/>
            </a:endParaRPr>
          </a:p>
        </p:txBody>
      </p:sp>
      <p:sp>
        <p:nvSpPr>
          <p:cNvPr id="28" name="Text Box 8"/>
          <p:cNvSpPr txBox="1">
            <a:spLocks noChangeArrowheads="1"/>
          </p:cNvSpPr>
          <p:nvPr userDrawn="1">
            <p:custDataLst>
              <p:tags r:id="rId3"/>
            </p:custDataLst>
          </p:nvPr>
        </p:nvSpPr>
        <p:spPr bwMode="auto">
          <a:xfrm>
            <a:off x="710835" y="209978"/>
            <a:ext cx="1430569"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50000"/>
              </a:spcBef>
              <a:spcAft>
                <a:spcPct val="0"/>
              </a:spcAft>
            </a:pPr>
            <a:r>
              <a:rPr lang="zh-CN" altLang="en-US" sz="2400" b="1">
                <a:solidFill>
                  <a:srgbClr val="1E0EF2"/>
                </a:solidFill>
                <a:effectLst>
                  <a:outerShdw blurRad="38100" dist="38100" dir="2700000" algn="tl">
                    <a:srgbClr val="C0C0C0"/>
                  </a:outerShdw>
                </a:effectLst>
                <a:latin typeface="华文行楷" panose="02010800040101010101" pitchFamily="2" charset="-122"/>
                <a:ea typeface="华文行楷" panose="02010800040101010101" pitchFamily="2" charset="-122"/>
              </a:rPr>
              <a:t>情景引入</a:t>
            </a:r>
          </a:p>
        </p:txBody>
      </p:sp>
      <p:grpSp>
        <p:nvGrpSpPr>
          <p:cNvPr id="18" name="组合 17"/>
          <p:cNvGrpSpPr/>
          <p:nvPr userDrawn="1">
            <p:custDataLst>
              <p:tags r:id="rId4"/>
            </p:custDataLst>
          </p:nvPr>
        </p:nvGrpSpPr>
        <p:grpSpPr>
          <a:xfrm>
            <a:off x="136996" y="51231"/>
            <a:ext cx="641350" cy="640715"/>
            <a:chOff x="6839012" y="2446144"/>
            <a:chExt cx="1556194" cy="1556194"/>
          </a:xfrm>
        </p:grpSpPr>
        <p:grpSp>
          <p:nvGrpSpPr>
            <p:cNvPr id="19" name="组合 18"/>
            <p:cNvGrpSpPr/>
            <p:nvPr>
              <p:custDataLst>
                <p:tags r:id="rId5"/>
              </p:custDataLst>
            </p:nvPr>
          </p:nvGrpSpPr>
          <p:grpSpPr>
            <a:xfrm>
              <a:off x="6839012" y="2446144"/>
              <a:ext cx="1556194" cy="1556194"/>
              <a:chOff x="3154508" y="1821271"/>
              <a:chExt cx="2785107" cy="2785102"/>
            </a:xfrm>
          </p:grpSpPr>
          <p:sp>
            <p:nvSpPr>
              <p:cNvPr id="21" name="Freeform 5"/>
              <p:cNvSpPr/>
              <p:nvPr>
                <p:custDataLst>
                  <p:tags r:id="rId6"/>
                </p:custDataLst>
              </p:nvPr>
            </p:nvSpPr>
            <p:spPr bwMode="auto">
              <a:xfrm rot="10800000">
                <a:off x="3154508" y="1821271"/>
                <a:ext cx="2785107" cy="2785102"/>
              </a:xfrm>
              <a:prstGeom prst="ellipse">
                <a:avLst/>
              </a:prstGeom>
              <a:gradFill flip="none" rotWithShape="1">
                <a:gsLst>
                  <a:gs pos="0">
                    <a:sysClr val="window" lastClr="FFFFFF"/>
                  </a:gs>
                  <a:gs pos="73000">
                    <a:srgbClr val="ECECEC"/>
                  </a:gs>
                  <a:gs pos="100000">
                    <a:srgbClr val="D9D9D9"/>
                  </a:gs>
                </a:gsLst>
                <a:lin ang="2700000" scaled="1"/>
              </a:gradFill>
              <a:ln w="25400">
                <a:gradFill flip="none" rotWithShape="1">
                  <a:gsLst>
                    <a:gs pos="29000">
                      <a:srgbClr val="E0E0E0"/>
                    </a:gs>
                    <a:gs pos="0">
                      <a:srgbClr val="999999"/>
                    </a:gs>
                    <a:gs pos="83000">
                      <a:sysClr val="window" lastClr="FFFFFF"/>
                    </a:gs>
                  </a:gsLst>
                  <a:lin ang="2700000" scaled="1"/>
                </a:gradFill>
              </a:ln>
              <a:effectLst>
                <a:outerShdw blurRad="355600" dist="88900" dir="2700000" algn="tl" rotWithShape="0">
                  <a:prstClr val="black">
                    <a:alpha val="28000"/>
                  </a:prstClr>
                </a:outerShdw>
              </a:effectLst>
            </p:spPr>
            <p:txBody>
              <a:bodyPr vert="horz" wrap="square" lIns="91425" tIns="45712" rIns="91425" bIns="45712"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defRPr/>
                </a:pPr>
                <a:endParaRPr lang="zh-CN" altLang="en-US" sz="1400" kern="0">
                  <a:solidFill>
                    <a:prstClr val="black"/>
                  </a:solidFill>
                  <a:latin typeface="Arial"/>
                  <a:ea typeface="微软雅黑" pitchFamily="34" charset="-122"/>
                  <a:cs typeface="+mn-ea"/>
                  <a:sym typeface="+mn-lt"/>
                </a:endParaRPr>
              </a:p>
            </p:txBody>
          </p:sp>
          <p:sp>
            <p:nvSpPr>
              <p:cNvPr id="22" name="Freeform 5"/>
              <p:cNvSpPr/>
              <p:nvPr>
                <p:custDataLst>
                  <p:tags r:id="rId7"/>
                </p:custDataLst>
              </p:nvPr>
            </p:nvSpPr>
            <p:spPr bwMode="auto">
              <a:xfrm rot="10800000">
                <a:off x="3447677" y="2114440"/>
                <a:ext cx="2198769" cy="2198765"/>
              </a:xfrm>
              <a:prstGeom prst="ellipse">
                <a:avLst/>
              </a:prstGeom>
              <a:gradFill flip="none" rotWithShape="1">
                <a:gsLst>
                  <a:gs pos="0">
                    <a:srgbClr val="138A40"/>
                  </a:gs>
                  <a:gs pos="100000">
                    <a:srgbClr val="138A40">
                      <a:lumMod val="75000"/>
                    </a:srgbClr>
                  </a:gs>
                </a:gsLst>
                <a:lin ang="2700000" scaled="1"/>
              </a:gradFill>
              <a:ln w="25400">
                <a:gradFill flip="none" rotWithShape="1">
                  <a:gsLst>
                    <a:gs pos="0">
                      <a:srgbClr val="138A40">
                        <a:lumMod val="75000"/>
                      </a:srgbClr>
                    </a:gs>
                    <a:gs pos="100000">
                      <a:srgbClr val="138A40"/>
                    </a:gs>
                  </a:gsLst>
                  <a:lin ang="2700000" scaled="1"/>
                </a:gradFill>
              </a:ln>
              <a:effectLst>
                <a:outerShdw blurRad="254000" dist="114300" dir="2700000" algn="tl" rotWithShape="0">
                  <a:prstClr val="black">
                    <a:alpha val="25000"/>
                  </a:prstClr>
                </a:outerShdw>
              </a:effectLst>
            </p:spPr>
            <p:txBody>
              <a:bodyPr vert="horz" wrap="square" lIns="91425" tIns="45712" rIns="91425" bIns="45712"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defRPr/>
                </a:pPr>
                <a:endParaRPr lang="zh-CN" altLang="en-US" sz="1400" kern="0">
                  <a:solidFill>
                    <a:prstClr val="black"/>
                  </a:solidFill>
                  <a:latin typeface="Arial"/>
                  <a:ea typeface="微软雅黑" pitchFamily="34" charset="-122"/>
                  <a:cs typeface="+mn-ea"/>
                  <a:sym typeface="+mn-lt"/>
                </a:endParaRPr>
              </a:p>
            </p:txBody>
          </p:sp>
        </p:grpSp>
        <p:sp>
          <p:nvSpPr>
            <p:cNvPr id="20" name="Freeform 18"/>
            <p:cNvSpPr>
              <a:spLocks noChangeAspect="1" noEditPoints="1"/>
            </p:cNvSpPr>
            <p:nvPr>
              <p:custDataLst>
                <p:tags r:id="rId8"/>
              </p:custDataLst>
            </p:nvPr>
          </p:nvSpPr>
          <p:spPr bwMode="auto">
            <a:xfrm>
              <a:off x="7356190" y="2831801"/>
              <a:ext cx="594186" cy="712675"/>
            </a:xfrm>
            <a:custGeom>
              <a:gdLst>
                <a:gd name="T0" fmla="*/ 456 w 456"/>
                <a:gd name="T1" fmla="*/ 528 h 548"/>
                <a:gd name="T2" fmla="*/ 436 w 456"/>
                <a:gd name="T3" fmla="*/ 548 h 548"/>
                <a:gd name="T4" fmla="*/ 84 w 456"/>
                <a:gd name="T5" fmla="*/ 548 h 548"/>
                <a:gd name="T6" fmla="*/ 0 w 456"/>
                <a:gd name="T7" fmla="*/ 464 h 548"/>
                <a:gd name="T8" fmla="*/ 84 w 456"/>
                <a:gd name="T9" fmla="*/ 380 h 548"/>
                <a:gd name="T10" fmla="*/ 436 w 456"/>
                <a:gd name="T11" fmla="*/ 380 h 548"/>
                <a:gd name="T12" fmla="*/ 456 w 456"/>
                <a:gd name="T13" fmla="*/ 399 h 548"/>
                <a:gd name="T14" fmla="*/ 436 w 456"/>
                <a:gd name="T15" fmla="*/ 419 h 548"/>
                <a:gd name="T16" fmla="*/ 90 w 456"/>
                <a:gd name="T17" fmla="*/ 419 h 548"/>
                <a:gd name="T18" fmla="*/ 45 w 456"/>
                <a:gd name="T19" fmla="*/ 464 h 548"/>
                <a:gd name="T20" fmla="*/ 90 w 456"/>
                <a:gd name="T21" fmla="*/ 509 h 548"/>
                <a:gd name="T22" fmla="*/ 436 w 456"/>
                <a:gd name="T23" fmla="*/ 509 h 548"/>
                <a:gd name="T24" fmla="*/ 456 w 456"/>
                <a:gd name="T25" fmla="*/ 528 h 548"/>
                <a:gd name="T26" fmla="*/ 235 w 456"/>
                <a:gd name="T27" fmla="*/ 78 h 548"/>
                <a:gd name="T28" fmla="*/ 309 w 456"/>
                <a:gd name="T29" fmla="*/ 6 h 548"/>
                <a:gd name="T30" fmla="*/ 309 w 456"/>
                <a:gd name="T31" fmla="*/ 0 h 548"/>
                <a:gd name="T32" fmla="*/ 303 w 456"/>
                <a:gd name="T33" fmla="*/ 0 h 548"/>
                <a:gd name="T34" fmla="*/ 228 w 456"/>
                <a:gd name="T35" fmla="*/ 72 h 548"/>
                <a:gd name="T36" fmla="*/ 229 w 456"/>
                <a:gd name="T37" fmla="*/ 77 h 548"/>
                <a:gd name="T38" fmla="*/ 235 w 456"/>
                <a:gd name="T39" fmla="*/ 78 h 548"/>
                <a:gd name="T40" fmla="*/ 372 w 456"/>
                <a:gd name="T41" fmla="*/ 137 h 548"/>
                <a:gd name="T42" fmla="*/ 295 w 456"/>
                <a:gd name="T43" fmla="*/ 85 h 548"/>
                <a:gd name="T44" fmla="*/ 232 w 456"/>
                <a:gd name="T45" fmla="*/ 98 h 548"/>
                <a:gd name="T46" fmla="*/ 170 w 456"/>
                <a:gd name="T47" fmla="*/ 85 h 548"/>
                <a:gd name="T48" fmla="*/ 93 w 456"/>
                <a:gd name="T49" fmla="*/ 137 h 548"/>
                <a:gd name="T50" fmla="*/ 175 w 456"/>
                <a:gd name="T51" fmla="*/ 341 h 548"/>
                <a:gd name="T52" fmla="*/ 232 w 456"/>
                <a:gd name="T53" fmla="*/ 328 h 548"/>
                <a:gd name="T54" fmla="*/ 290 w 456"/>
                <a:gd name="T55" fmla="*/ 341 h 548"/>
                <a:gd name="T56" fmla="*/ 372 w 456"/>
                <a:gd name="T57" fmla="*/ 137 h 548"/>
                <a:gd name="T58" fmla="*/ 172 w 456"/>
                <a:gd name="T59" fmla="*/ 126 h 548"/>
                <a:gd name="T60" fmla="*/ 168 w 456"/>
                <a:gd name="T61" fmla="*/ 126 h 548"/>
                <a:gd name="T62" fmla="*/ 128 w 456"/>
                <a:gd name="T63" fmla="*/ 161 h 548"/>
                <a:gd name="T64" fmla="*/ 119 w 456"/>
                <a:gd name="T65" fmla="*/ 169 h 548"/>
                <a:gd name="T66" fmla="*/ 118 w 456"/>
                <a:gd name="T67" fmla="*/ 169 h 548"/>
                <a:gd name="T68" fmla="*/ 116 w 456"/>
                <a:gd name="T69" fmla="*/ 168 h 548"/>
                <a:gd name="T70" fmla="*/ 109 w 456"/>
                <a:gd name="T71" fmla="*/ 157 h 548"/>
                <a:gd name="T72" fmla="*/ 168 w 456"/>
                <a:gd name="T73" fmla="*/ 106 h 548"/>
                <a:gd name="T74" fmla="*/ 173 w 456"/>
                <a:gd name="T75" fmla="*/ 106 h 548"/>
                <a:gd name="T76" fmla="*/ 181 w 456"/>
                <a:gd name="T77" fmla="*/ 117 h 548"/>
                <a:gd name="T78" fmla="*/ 172 w 456"/>
                <a:gd name="T79" fmla="*/ 126 h 5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456" h="548">
                  <a:moveTo>
                    <a:pt x="456" y="528"/>
                  </a:moveTo>
                  <a:cubicBezTo>
                    <a:pt x="456" y="539"/>
                    <a:pt x="447" y="548"/>
                    <a:pt x="436" y="548"/>
                  </a:cubicBezTo>
                  <a:cubicBezTo>
                    <a:pt x="84" y="548"/>
                    <a:pt x="84" y="548"/>
                    <a:pt x="84" y="548"/>
                  </a:cubicBezTo>
                  <a:cubicBezTo>
                    <a:pt x="38" y="548"/>
                    <a:pt x="0" y="510"/>
                    <a:pt x="0" y="464"/>
                  </a:cubicBezTo>
                  <a:cubicBezTo>
                    <a:pt x="0" y="417"/>
                    <a:pt x="38" y="380"/>
                    <a:pt x="84" y="380"/>
                  </a:cubicBezTo>
                  <a:cubicBezTo>
                    <a:pt x="436" y="380"/>
                    <a:pt x="436" y="380"/>
                    <a:pt x="436" y="380"/>
                  </a:cubicBezTo>
                  <a:cubicBezTo>
                    <a:pt x="447" y="380"/>
                    <a:pt x="456" y="389"/>
                    <a:pt x="456" y="399"/>
                  </a:cubicBezTo>
                  <a:cubicBezTo>
                    <a:pt x="456" y="410"/>
                    <a:pt x="447" y="419"/>
                    <a:pt x="436" y="419"/>
                  </a:cubicBezTo>
                  <a:cubicBezTo>
                    <a:pt x="90" y="419"/>
                    <a:pt x="90" y="419"/>
                    <a:pt x="90" y="419"/>
                  </a:cubicBezTo>
                  <a:cubicBezTo>
                    <a:pt x="65" y="419"/>
                    <a:pt x="45" y="439"/>
                    <a:pt x="45" y="464"/>
                  </a:cubicBezTo>
                  <a:cubicBezTo>
                    <a:pt x="45" y="488"/>
                    <a:pt x="65" y="509"/>
                    <a:pt x="90" y="509"/>
                  </a:cubicBezTo>
                  <a:cubicBezTo>
                    <a:pt x="436" y="509"/>
                    <a:pt x="436" y="509"/>
                    <a:pt x="436" y="509"/>
                  </a:cubicBezTo>
                  <a:cubicBezTo>
                    <a:pt x="447" y="509"/>
                    <a:pt x="456" y="518"/>
                    <a:pt x="456" y="528"/>
                  </a:cubicBezTo>
                  <a:close/>
                  <a:moveTo>
                    <a:pt x="235" y="78"/>
                  </a:moveTo>
                  <a:cubicBezTo>
                    <a:pt x="276" y="78"/>
                    <a:pt x="309" y="45"/>
                    <a:pt x="309" y="6"/>
                  </a:cubicBezTo>
                  <a:cubicBezTo>
                    <a:pt x="309" y="4"/>
                    <a:pt x="309" y="2"/>
                    <a:pt x="309" y="0"/>
                  </a:cubicBezTo>
                  <a:cubicBezTo>
                    <a:pt x="307" y="0"/>
                    <a:pt x="305" y="0"/>
                    <a:pt x="303" y="0"/>
                  </a:cubicBezTo>
                  <a:cubicBezTo>
                    <a:pt x="262" y="0"/>
                    <a:pt x="228" y="32"/>
                    <a:pt x="228" y="72"/>
                  </a:cubicBezTo>
                  <a:cubicBezTo>
                    <a:pt x="228" y="74"/>
                    <a:pt x="228" y="76"/>
                    <a:pt x="229" y="77"/>
                  </a:cubicBezTo>
                  <a:cubicBezTo>
                    <a:pt x="231" y="78"/>
                    <a:pt x="233" y="78"/>
                    <a:pt x="235" y="78"/>
                  </a:cubicBezTo>
                  <a:close/>
                  <a:moveTo>
                    <a:pt x="372" y="137"/>
                  </a:moveTo>
                  <a:cubicBezTo>
                    <a:pt x="357" y="102"/>
                    <a:pt x="321" y="85"/>
                    <a:pt x="295" y="85"/>
                  </a:cubicBezTo>
                  <a:cubicBezTo>
                    <a:pt x="263" y="85"/>
                    <a:pt x="257" y="98"/>
                    <a:pt x="232" y="98"/>
                  </a:cubicBezTo>
                  <a:cubicBezTo>
                    <a:pt x="208" y="98"/>
                    <a:pt x="202" y="85"/>
                    <a:pt x="170" y="85"/>
                  </a:cubicBezTo>
                  <a:cubicBezTo>
                    <a:pt x="143" y="85"/>
                    <a:pt x="108" y="102"/>
                    <a:pt x="93" y="137"/>
                  </a:cubicBezTo>
                  <a:cubicBezTo>
                    <a:pt x="62" y="207"/>
                    <a:pt x="114" y="341"/>
                    <a:pt x="175" y="341"/>
                  </a:cubicBezTo>
                  <a:cubicBezTo>
                    <a:pt x="199" y="341"/>
                    <a:pt x="210" y="328"/>
                    <a:pt x="232" y="328"/>
                  </a:cubicBezTo>
                  <a:cubicBezTo>
                    <a:pt x="255" y="328"/>
                    <a:pt x="265" y="341"/>
                    <a:pt x="290" y="341"/>
                  </a:cubicBezTo>
                  <a:cubicBezTo>
                    <a:pt x="351" y="341"/>
                    <a:pt x="403" y="207"/>
                    <a:pt x="372" y="137"/>
                  </a:cubicBezTo>
                  <a:close/>
                  <a:moveTo>
                    <a:pt x="172" y="126"/>
                  </a:moveTo>
                  <a:cubicBezTo>
                    <a:pt x="170" y="126"/>
                    <a:pt x="169" y="126"/>
                    <a:pt x="168" y="126"/>
                  </a:cubicBezTo>
                  <a:cubicBezTo>
                    <a:pt x="154" y="126"/>
                    <a:pt x="132" y="138"/>
                    <a:pt x="128" y="161"/>
                  </a:cubicBezTo>
                  <a:cubicBezTo>
                    <a:pt x="127" y="165"/>
                    <a:pt x="123" y="169"/>
                    <a:pt x="119" y="169"/>
                  </a:cubicBezTo>
                  <a:cubicBezTo>
                    <a:pt x="118" y="169"/>
                    <a:pt x="118" y="169"/>
                    <a:pt x="118" y="169"/>
                  </a:cubicBezTo>
                  <a:cubicBezTo>
                    <a:pt x="118" y="169"/>
                    <a:pt x="117" y="169"/>
                    <a:pt x="116" y="168"/>
                  </a:cubicBezTo>
                  <a:cubicBezTo>
                    <a:pt x="111" y="167"/>
                    <a:pt x="108" y="162"/>
                    <a:pt x="109" y="157"/>
                  </a:cubicBezTo>
                  <a:cubicBezTo>
                    <a:pt x="115" y="125"/>
                    <a:pt x="144" y="106"/>
                    <a:pt x="168" y="106"/>
                  </a:cubicBezTo>
                  <a:cubicBezTo>
                    <a:pt x="170" y="106"/>
                    <a:pt x="171" y="106"/>
                    <a:pt x="173" y="106"/>
                  </a:cubicBezTo>
                  <a:cubicBezTo>
                    <a:pt x="178" y="107"/>
                    <a:pt x="182" y="112"/>
                    <a:pt x="181" y="117"/>
                  </a:cubicBezTo>
                  <a:cubicBezTo>
                    <a:pt x="181" y="122"/>
                    <a:pt x="177" y="126"/>
                    <a:pt x="172" y="126"/>
                  </a:cubicBezTo>
                  <a:close/>
                </a:path>
              </a:pathLst>
            </a:custGeom>
            <a:solidFill>
              <a:sysClr val="window" lastClr="FFFFFF"/>
            </a:solidFill>
            <a:ln>
              <a:noFill/>
            </a:ln>
          </p:spPr>
          <p:txBody>
            <a:bodyPr vert="horz" wrap="square" lIns="91425" tIns="45712" rIns="91425" bIns="45712"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defRPr/>
              </a:pPr>
              <a:endParaRPr lang="zh-CN" altLang="en-US" kern="0">
                <a:solidFill>
                  <a:prstClr val="white"/>
                </a:solidFill>
                <a:latin typeface="Arial"/>
                <a:ea typeface="微软雅黑" pitchFamily="34" charset="-122"/>
                <a:cs typeface="+mn-ea"/>
                <a:sym typeface="+mn-lt"/>
              </a:endParaRPr>
            </a:p>
          </p:txBody>
        </p:sp>
      </p:grpSp>
    </p:spTree>
    <p:extLst>
      <p:ext uri="{BB962C8B-B14F-4D97-AF65-F5344CB8AC3E}">
        <p14:creationId xmlns:p14="http://schemas.microsoft.com/office/powerpoint/2010/main" val="3673947720"/>
      </p:ext>
    </p:extLst>
  </p:cSld>
  <p:clrMapOvr>
    <a:masterClrMapping/>
  </p:clrMapOvr>
  <p:transition/>
  <p:timing/>
</p:sldLayout>
</file>

<file path=ppt/slideLayouts/slideLayout2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内容与标题">
    <p:spTree>
      <p:nvGrpSpPr>
        <p:cNvPr id="1" name=""/>
        <p:cNvGrpSpPr/>
        <p:nvPr>
          <p:custDataLst>
            <p:tags r:id="rId1"/>
          </p:custDataLst>
        </p:nvPr>
      </p:nvGrpSpPr>
      <p:grpSpPr>
        <a:xfrm>
          <a:off x="0" y="0"/>
          <a:ext cx="0" cy="0"/>
        </a:xfrm>
      </p:grpSpPr>
      <p:sp>
        <p:nvSpPr>
          <p:cNvPr id="9" name="AutoShape 2"/>
          <p:cNvSpPr>
            <a:spLocks noChangeArrowheads="1"/>
          </p:cNvSpPr>
          <p:nvPr userDrawn="1">
            <p:custDataLst>
              <p:tags r:id="rId2"/>
            </p:custDataLst>
          </p:nvPr>
        </p:nvSpPr>
        <p:spPr bwMode="auto">
          <a:xfrm>
            <a:off x="3968848" y="-83368"/>
            <a:ext cx="1587221" cy="596900"/>
          </a:xfrm>
          <a:prstGeom prst="roundRect">
            <a:avLst>
              <a:gd name="adj" fmla="val 14255"/>
            </a:avLst>
          </a:prstGeom>
          <a:gradFill rotWithShape="1">
            <a:gsLst>
              <a:gs pos="0">
                <a:srgbClr val="99CC00">
                  <a:alpha val="73000"/>
                </a:srgbClr>
              </a:gs>
              <a:gs pos="100000">
                <a:srgbClr val="FFFFFF"/>
              </a:gs>
            </a:gsLst>
            <a:path path="rect">
              <a:fillToRect r="100000" b="100000"/>
            </a:path>
          </a:gradFill>
          <a:ln w="6350" algn="ctr">
            <a:solidFill>
              <a:srgbClr val="3366FF"/>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50000"/>
              </a:spcBef>
              <a:spcAft>
                <a:spcPct val="0"/>
              </a:spcAft>
            </a:pPr>
            <a:r>
              <a:rPr lang="zh-CN" altLang="en-US" sz="2800" b="1">
                <a:solidFill>
                  <a:srgbClr val="1E0EF2"/>
                </a:solidFill>
                <a:effectLst>
                  <a:outerShdw blurRad="38100" dist="38100" dir="2700000" algn="tl">
                    <a:srgbClr val="C0C0C0"/>
                  </a:outerShdw>
                </a:effectLst>
                <a:latin typeface="华文行楷" panose="02010800040101010101" pitchFamily="2" charset="-122"/>
                <a:ea typeface="华文行楷" panose="02010800040101010101" pitchFamily="2" charset="-122"/>
              </a:rPr>
              <a:t>温故知新</a:t>
            </a:r>
          </a:p>
        </p:txBody>
      </p:sp>
    </p:spTree>
  </p:cSld>
  <p:clrMapOvr>
    <a:masterClrMapping/>
  </p:clrMapOvr>
  <p:transition/>
  <p:timing/>
</p:sldLayout>
</file>

<file path=ppt/slideLayouts/slideLayout2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仅标题">
    <p:spTree>
      <p:nvGrpSpPr>
        <p:cNvPr id="1" name=""/>
        <p:cNvGrpSpPr/>
        <p:nvPr>
          <p:custDataLst>
            <p:tags r:id="rId1"/>
          </p:custDataLst>
        </p:nvPr>
      </p:nvGrpSpPr>
      <p:grpSpPr>
        <a:xfrm>
          <a:off x="0" y="0"/>
          <a:ext cx="0" cy="0"/>
        </a:xfrm>
      </p:grpSpPr>
      <p:sp>
        <p:nvSpPr>
          <p:cNvPr id="6" name="AutoShape 2"/>
          <p:cNvSpPr>
            <a:spLocks noChangeArrowheads="1"/>
          </p:cNvSpPr>
          <p:nvPr userDrawn="1">
            <p:custDataLst>
              <p:tags r:id="rId2"/>
            </p:custDataLst>
          </p:nvPr>
        </p:nvSpPr>
        <p:spPr bwMode="auto">
          <a:xfrm>
            <a:off x="3988207" y="-68261"/>
            <a:ext cx="1298651" cy="596900"/>
          </a:xfrm>
          <a:prstGeom prst="roundRect">
            <a:avLst>
              <a:gd name="adj" fmla="val 14255"/>
            </a:avLst>
          </a:prstGeom>
          <a:gradFill rotWithShape="1">
            <a:gsLst>
              <a:gs pos="0">
                <a:srgbClr val="99CC00">
                  <a:alpha val="73000"/>
                </a:srgbClr>
              </a:gs>
              <a:gs pos="100000">
                <a:srgbClr val="FFFFFF"/>
              </a:gs>
            </a:gsLst>
            <a:path path="rect">
              <a:fillToRect r="100000" b="100000"/>
            </a:path>
          </a:gradFill>
          <a:ln w="6350" algn="ctr">
            <a:solidFill>
              <a:srgbClr val="3366FF"/>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zh-CN" sz="1800" b="1" i="0" u="none" strike="noStrike" kern="0" cap="none" spc="0" normalizeH="0" baseline="0" noProof="0">
              <a:ln>
                <a:noFill/>
              </a:ln>
              <a:solidFill>
                <a:srgbClr val="FF3300"/>
              </a:solidFill>
              <a:effectLst>
                <a:outerShdw blurRad="38100" dist="38100" dir="2700000" algn="tl">
                  <a:srgbClr val="000000"/>
                </a:outerShdw>
              </a:effectLst>
              <a:uLnTx/>
              <a:uFillTx/>
              <a:latin typeface="Arial" pitchFamily="34" charset="0"/>
              <a:ea typeface="宋体" pitchFamily="2" charset="-122"/>
            </a:endParaRPr>
          </a:p>
        </p:txBody>
      </p:sp>
      <p:sp>
        <p:nvSpPr>
          <p:cNvPr id="8" name="Text Box 8"/>
          <p:cNvSpPr txBox="1">
            <a:spLocks noChangeArrowheads="1"/>
          </p:cNvSpPr>
          <p:nvPr userDrawn="1">
            <p:custDataLst>
              <p:tags r:id="rId3"/>
            </p:custDataLst>
          </p:nvPr>
        </p:nvSpPr>
        <p:spPr bwMode="auto">
          <a:xfrm>
            <a:off x="4025767" y="-8709"/>
            <a:ext cx="1498624"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50000"/>
              </a:spcBef>
              <a:spcAft>
                <a:spcPct val="0"/>
              </a:spcAft>
            </a:pPr>
            <a:r>
              <a:rPr lang="zh-CN" altLang="en-US" sz="2800" b="1">
                <a:solidFill>
                  <a:srgbClr val="1E0EF2"/>
                </a:solidFill>
                <a:effectLst>
                  <a:outerShdw blurRad="38100" dist="38100" dir="2700000" algn="tl">
                    <a:srgbClr val="C0C0C0"/>
                  </a:outerShdw>
                </a:effectLst>
                <a:latin typeface="华文行楷" panose="02010800040101010101" pitchFamily="2" charset="-122"/>
                <a:ea typeface="华文行楷" panose="02010800040101010101" pitchFamily="2" charset="-122"/>
              </a:rPr>
              <a:t>请观察</a:t>
            </a:r>
          </a:p>
        </p:txBody>
      </p:sp>
      <p:pic>
        <p:nvPicPr>
          <p:cNvPr id="10" name="图片 9"/>
          <p:cNvPicPr>
            <a:picLocks noChangeAspect="1"/>
          </p:cNvPicPr>
          <p:nvPr userDrawn="1">
            <p:custDataLst>
              <p:tags r:id="rId5"/>
            </p:custDataLst>
          </p:nvPr>
        </p:nvPicPr>
        <p:blipFill>
          <a:blip r:embed="rId4">
            <a:extLst>
              <a:ext uri="{28A0092B-C50C-407E-A947-70E740481C1C}">
                <a14:useLocalDpi xmlns:a14="http://schemas.microsoft.com/office/drawing/2010/main" val="0"/>
              </a:ext>
            </a:extLst>
          </a:blip>
          <a:stretch>
            <a:fillRect/>
          </a:stretch>
        </p:blipFill>
        <p:spPr>
          <a:xfrm flipH="1">
            <a:off x="3544195" y="-74157"/>
            <a:ext cx="719101" cy="666992"/>
          </a:xfrm>
          <a:prstGeom prst="rect">
            <a:avLst/>
          </a:prstGeom>
          <a:effectLst>
            <a:softEdge rad="88900"/>
          </a:effectLst>
        </p:spPr>
      </p:pic>
    </p:spTree>
  </p:cSld>
  <p:clrMapOvr>
    <a:masterClrMapping/>
  </p:clrMapOvr>
  <p:transition/>
  <p:timing/>
</p:sldLayout>
</file>

<file path=ppt/slideLayouts/slideLayout2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图片与标题">
    <p:spTree>
      <p:nvGrpSpPr>
        <p:cNvPr id="1" name=""/>
        <p:cNvGrpSpPr/>
        <p:nvPr>
          <p:custDataLst>
            <p:tags r:id="rId1"/>
          </p:custDataLst>
        </p:nvPr>
      </p:nvGrpSpPr>
      <p:grpSpPr>
        <a:xfrm>
          <a:off x="0" y="0"/>
          <a:ext cx="0" cy="0"/>
        </a:xfrm>
      </p:grpSpPr>
      <p:sp>
        <p:nvSpPr>
          <p:cNvPr id="27" name="AutoShape 2"/>
          <p:cNvSpPr>
            <a:spLocks noChangeArrowheads="1"/>
          </p:cNvSpPr>
          <p:nvPr userDrawn="1">
            <p:custDataLst>
              <p:tags r:id="rId2"/>
            </p:custDataLst>
          </p:nvPr>
        </p:nvSpPr>
        <p:spPr bwMode="auto">
          <a:xfrm>
            <a:off x="3853736" y="8"/>
            <a:ext cx="1430569" cy="419519"/>
          </a:xfrm>
          <a:prstGeom prst="roundRect">
            <a:avLst>
              <a:gd name="adj" fmla="val 14255"/>
            </a:avLst>
          </a:prstGeom>
          <a:gradFill rotWithShape="1">
            <a:gsLst>
              <a:gs pos="0">
                <a:srgbClr val="99CC00">
                  <a:alpha val="73000"/>
                </a:srgbClr>
              </a:gs>
              <a:gs pos="100000">
                <a:srgbClr val="FFFFFF"/>
              </a:gs>
            </a:gsLst>
            <a:path path="rect">
              <a:fillToRect r="100000" b="100000"/>
            </a:path>
          </a:gradFill>
          <a:ln w="6350" algn="ctr">
            <a:solidFill>
              <a:srgbClr val="3366FF"/>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zh-CN" sz="1800" b="1" i="0" u="none" strike="noStrike" kern="0" cap="none" spc="0" normalizeH="0" baseline="0" noProof="0">
              <a:ln>
                <a:noFill/>
              </a:ln>
              <a:solidFill>
                <a:srgbClr val="FF3300"/>
              </a:solidFill>
              <a:effectLst>
                <a:outerShdw blurRad="38100" dist="38100" dir="2700000" algn="tl">
                  <a:srgbClr val="000000"/>
                </a:outerShdw>
              </a:effectLst>
              <a:uLnTx/>
              <a:uFillTx/>
              <a:latin typeface="Arial" pitchFamily="34" charset="0"/>
              <a:ea typeface="宋体" pitchFamily="2" charset="-122"/>
            </a:endParaRPr>
          </a:p>
        </p:txBody>
      </p:sp>
      <p:sp>
        <p:nvSpPr>
          <p:cNvPr id="28" name="Text Box 8"/>
          <p:cNvSpPr txBox="1">
            <a:spLocks noChangeArrowheads="1"/>
          </p:cNvSpPr>
          <p:nvPr userDrawn="1">
            <p:custDataLst>
              <p:tags r:id="rId3"/>
            </p:custDataLst>
          </p:nvPr>
        </p:nvSpPr>
        <p:spPr bwMode="auto">
          <a:xfrm>
            <a:off x="3756212" y="-15816"/>
            <a:ext cx="2163012"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50000"/>
              </a:spcBef>
              <a:spcAft>
                <a:spcPct val="0"/>
              </a:spcAft>
            </a:pPr>
            <a:r>
              <a:rPr lang="zh-CN" altLang="en-US" sz="2800" b="1">
                <a:solidFill>
                  <a:srgbClr val="1E0EF2"/>
                </a:solidFill>
                <a:effectLst>
                  <a:outerShdw blurRad="38100" dist="38100" dir="2700000" algn="tl">
                    <a:srgbClr val="C0C0C0"/>
                  </a:outerShdw>
                </a:effectLst>
                <a:latin typeface="华文行楷" panose="02010800040101010101" pitchFamily="2" charset="-122"/>
                <a:ea typeface="华文行楷" panose="02010800040101010101" pitchFamily="2" charset="-122"/>
              </a:rPr>
              <a:t>情景引入</a:t>
            </a:r>
          </a:p>
        </p:txBody>
      </p:sp>
      <p:grpSp>
        <p:nvGrpSpPr>
          <p:cNvPr id="18" name="组合 17"/>
          <p:cNvGrpSpPr/>
          <p:nvPr userDrawn="1">
            <p:custDataLst>
              <p:tags r:id="rId4"/>
            </p:custDataLst>
          </p:nvPr>
        </p:nvGrpSpPr>
        <p:grpSpPr>
          <a:xfrm>
            <a:off x="3298189" y="-133311"/>
            <a:ext cx="641350" cy="640715"/>
            <a:chOff x="6839012" y="2446144"/>
            <a:chExt cx="1556194" cy="1556194"/>
          </a:xfrm>
        </p:grpSpPr>
        <p:grpSp>
          <p:nvGrpSpPr>
            <p:cNvPr id="19" name="组合 18"/>
            <p:cNvGrpSpPr/>
            <p:nvPr>
              <p:custDataLst>
                <p:tags r:id="rId5"/>
              </p:custDataLst>
            </p:nvPr>
          </p:nvGrpSpPr>
          <p:grpSpPr>
            <a:xfrm>
              <a:off x="6839012" y="2446144"/>
              <a:ext cx="1556194" cy="1556194"/>
              <a:chOff x="3154508" y="1821271"/>
              <a:chExt cx="2785107" cy="2785102"/>
            </a:xfrm>
          </p:grpSpPr>
          <p:sp>
            <p:nvSpPr>
              <p:cNvPr id="21" name="Freeform 5"/>
              <p:cNvSpPr/>
              <p:nvPr>
                <p:custDataLst>
                  <p:tags r:id="rId6"/>
                </p:custDataLst>
              </p:nvPr>
            </p:nvSpPr>
            <p:spPr bwMode="auto">
              <a:xfrm rot="10800000">
                <a:off x="3154508" y="1821271"/>
                <a:ext cx="2785107" cy="2785102"/>
              </a:xfrm>
              <a:prstGeom prst="ellipse">
                <a:avLst/>
              </a:prstGeom>
              <a:gradFill flip="none" rotWithShape="1">
                <a:gsLst>
                  <a:gs pos="0">
                    <a:sysClr val="window" lastClr="FFFFFF"/>
                  </a:gs>
                  <a:gs pos="73000">
                    <a:srgbClr val="ECECEC"/>
                  </a:gs>
                  <a:gs pos="100000">
                    <a:srgbClr val="D9D9D9"/>
                  </a:gs>
                </a:gsLst>
                <a:lin ang="2700000" scaled="1"/>
              </a:gradFill>
              <a:ln w="25400">
                <a:gradFill flip="none" rotWithShape="1">
                  <a:gsLst>
                    <a:gs pos="29000">
                      <a:srgbClr val="E0E0E0"/>
                    </a:gs>
                    <a:gs pos="0">
                      <a:srgbClr val="999999"/>
                    </a:gs>
                    <a:gs pos="83000">
                      <a:sysClr val="window" lastClr="FFFFFF"/>
                    </a:gs>
                  </a:gsLst>
                  <a:lin ang="2700000" scaled="1"/>
                </a:gradFill>
              </a:ln>
              <a:effectLst>
                <a:outerShdw blurRad="355600" dist="88900" dir="2700000" algn="tl" rotWithShape="0">
                  <a:prstClr val="black">
                    <a:alpha val="28000"/>
                  </a:prstClr>
                </a:outerShdw>
              </a:effec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400" b="0" i="0" u="none" strike="noStrike" kern="0" cap="none" spc="0" normalizeH="0" baseline="0" noProof="0">
                  <a:ln>
                    <a:noFill/>
                  </a:ln>
                  <a:solidFill>
                    <a:prstClr val="black"/>
                  </a:solidFill>
                  <a:effectLst/>
                  <a:uLnTx/>
                  <a:uFillTx/>
                  <a:latin typeface="Arial"/>
                  <a:ea typeface="微软雅黑" charset="-122"/>
                  <a:cs typeface="+mn-ea"/>
                  <a:sym typeface="+mn-lt"/>
                </a:endParaRPr>
              </a:p>
            </p:txBody>
          </p:sp>
          <p:sp>
            <p:nvSpPr>
              <p:cNvPr id="22" name="Freeform 5"/>
              <p:cNvSpPr/>
              <p:nvPr>
                <p:custDataLst>
                  <p:tags r:id="rId7"/>
                </p:custDataLst>
              </p:nvPr>
            </p:nvSpPr>
            <p:spPr bwMode="auto">
              <a:xfrm rot="10800000">
                <a:off x="3447677" y="2114440"/>
                <a:ext cx="2198769" cy="2198765"/>
              </a:xfrm>
              <a:prstGeom prst="ellipse">
                <a:avLst/>
              </a:prstGeom>
              <a:gradFill flip="none" rotWithShape="1">
                <a:gsLst>
                  <a:gs pos="0">
                    <a:srgbClr val="138A40"/>
                  </a:gs>
                  <a:gs pos="100000">
                    <a:srgbClr val="138A40">
                      <a:lumMod val="75000"/>
                    </a:srgbClr>
                  </a:gs>
                </a:gsLst>
                <a:lin ang="2700000" scaled="1"/>
              </a:gradFill>
              <a:ln w="25400">
                <a:gradFill flip="none" rotWithShape="1">
                  <a:gsLst>
                    <a:gs pos="0">
                      <a:srgbClr val="138A40">
                        <a:lumMod val="75000"/>
                      </a:srgbClr>
                    </a:gs>
                    <a:gs pos="100000">
                      <a:srgbClr val="138A40"/>
                    </a:gs>
                  </a:gsLst>
                  <a:lin ang="2700000" scaled="1"/>
                </a:gradFill>
              </a:ln>
              <a:effectLst>
                <a:outerShdw blurRad="254000" dist="114300" dir="2700000" algn="tl" rotWithShape="0">
                  <a:prstClr val="black">
                    <a:alpha val="25000"/>
                  </a:prstClr>
                </a:outerShdw>
              </a:effec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400" b="0" i="0" u="none" strike="noStrike" kern="0" cap="none" spc="0" normalizeH="0" baseline="0" noProof="0">
                  <a:ln>
                    <a:noFill/>
                  </a:ln>
                  <a:solidFill>
                    <a:prstClr val="black"/>
                  </a:solidFill>
                  <a:effectLst/>
                  <a:uLnTx/>
                  <a:uFillTx/>
                  <a:latin typeface="Arial"/>
                  <a:ea typeface="微软雅黑" charset="-122"/>
                  <a:cs typeface="+mn-ea"/>
                  <a:sym typeface="+mn-lt"/>
                </a:endParaRPr>
              </a:p>
            </p:txBody>
          </p:sp>
        </p:grpSp>
        <p:sp>
          <p:nvSpPr>
            <p:cNvPr id="20" name="Freeform 18"/>
            <p:cNvSpPr>
              <a:spLocks noChangeAspect="1" noEditPoints="1"/>
            </p:cNvSpPr>
            <p:nvPr>
              <p:custDataLst>
                <p:tags r:id="rId8"/>
              </p:custDataLst>
            </p:nvPr>
          </p:nvSpPr>
          <p:spPr bwMode="auto">
            <a:xfrm>
              <a:off x="7356190" y="2831801"/>
              <a:ext cx="594186" cy="712675"/>
            </a:xfrm>
            <a:custGeom>
              <a:gdLst>
                <a:gd name="T0" fmla="*/ 456 w 456"/>
                <a:gd name="T1" fmla="*/ 528 h 548"/>
                <a:gd name="T2" fmla="*/ 436 w 456"/>
                <a:gd name="T3" fmla="*/ 548 h 548"/>
                <a:gd name="T4" fmla="*/ 84 w 456"/>
                <a:gd name="T5" fmla="*/ 548 h 548"/>
                <a:gd name="T6" fmla="*/ 0 w 456"/>
                <a:gd name="T7" fmla="*/ 464 h 548"/>
                <a:gd name="T8" fmla="*/ 84 w 456"/>
                <a:gd name="T9" fmla="*/ 380 h 548"/>
                <a:gd name="T10" fmla="*/ 436 w 456"/>
                <a:gd name="T11" fmla="*/ 380 h 548"/>
                <a:gd name="T12" fmla="*/ 456 w 456"/>
                <a:gd name="T13" fmla="*/ 399 h 548"/>
                <a:gd name="T14" fmla="*/ 436 w 456"/>
                <a:gd name="T15" fmla="*/ 419 h 548"/>
                <a:gd name="T16" fmla="*/ 90 w 456"/>
                <a:gd name="T17" fmla="*/ 419 h 548"/>
                <a:gd name="T18" fmla="*/ 45 w 456"/>
                <a:gd name="T19" fmla="*/ 464 h 548"/>
                <a:gd name="T20" fmla="*/ 90 w 456"/>
                <a:gd name="T21" fmla="*/ 509 h 548"/>
                <a:gd name="T22" fmla="*/ 436 w 456"/>
                <a:gd name="T23" fmla="*/ 509 h 548"/>
                <a:gd name="T24" fmla="*/ 456 w 456"/>
                <a:gd name="T25" fmla="*/ 528 h 548"/>
                <a:gd name="T26" fmla="*/ 235 w 456"/>
                <a:gd name="T27" fmla="*/ 78 h 548"/>
                <a:gd name="T28" fmla="*/ 309 w 456"/>
                <a:gd name="T29" fmla="*/ 6 h 548"/>
                <a:gd name="T30" fmla="*/ 309 w 456"/>
                <a:gd name="T31" fmla="*/ 0 h 548"/>
                <a:gd name="T32" fmla="*/ 303 w 456"/>
                <a:gd name="T33" fmla="*/ 0 h 548"/>
                <a:gd name="T34" fmla="*/ 228 w 456"/>
                <a:gd name="T35" fmla="*/ 72 h 548"/>
                <a:gd name="T36" fmla="*/ 229 w 456"/>
                <a:gd name="T37" fmla="*/ 77 h 548"/>
                <a:gd name="T38" fmla="*/ 235 w 456"/>
                <a:gd name="T39" fmla="*/ 78 h 548"/>
                <a:gd name="T40" fmla="*/ 372 w 456"/>
                <a:gd name="T41" fmla="*/ 137 h 548"/>
                <a:gd name="T42" fmla="*/ 295 w 456"/>
                <a:gd name="T43" fmla="*/ 85 h 548"/>
                <a:gd name="T44" fmla="*/ 232 w 456"/>
                <a:gd name="T45" fmla="*/ 98 h 548"/>
                <a:gd name="T46" fmla="*/ 170 w 456"/>
                <a:gd name="T47" fmla="*/ 85 h 548"/>
                <a:gd name="T48" fmla="*/ 93 w 456"/>
                <a:gd name="T49" fmla="*/ 137 h 548"/>
                <a:gd name="T50" fmla="*/ 175 w 456"/>
                <a:gd name="T51" fmla="*/ 341 h 548"/>
                <a:gd name="T52" fmla="*/ 232 w 456"/>
                <a:gd name="T53" fmla="*/ 328 h 548"/>
                <a:gd name="T54" fmla="*/ 290 w 456"/>
                <a:gd name="T55" fmla="*/ 341 h 548"/>
                <a:gd name="T56" fmla="*/ 372 w 456"/>
                <a:gd name="T57" fmla="*/ 137 h 548"/>
                <a:gd name="T58" fmla="*/ 172 w 456"/>
                <a:gd name="T59" fmla="*/ 126 h 548"/>
                <a:gd name="T60" fmla="*/ 168 w 456"/>
                <a:gd name="T61" fmla="*/ 126 h 548"/>
                <a:gd name="T62" fmla="*/ 128 w 456"/>
                <a:gd name="T63" fmla="*/ 161 h 548"/>
                <a:gd name="T64" fmla="*/ 119 w 456"/>
                <a:gd name="T65" fmla="*/ 169 h 548"/>
                <a:gd name="T66" fmla="*/ 118 w 456"/>
                <a:gd name="T67" fmla="*/ 169 h 548"/>
                <a:gd name="T68" fmla="*/ 116 w 456"/>
                <a:gd name="T69" fmla="*/ 168 h 548"/>
                <a:gd name="T70" fmla="*/ 109 w 456"/>
                <a:gd name="T71" fmla="*/ 157 h 548"/>
                <a:gd name="T72" fmla="*/ 168 w 456"/>
                <a:gd name="T73" fmla="*/ 106 h 548"/>
                <a:gd name="T74" fmla="*/ 173 w 456"/>
                <a:gd name="T75" fmla="*/ 106 h 548"/>
                <a:gd name="T76" fmla="*/ 181 w 456"/>
                <a:gd name="T77" fmla="*/ 117 h 548"/>
                <a:gd name="T78" fmla="*/ 172 w 456"/>
                <a:gd name="T79" fmla="*/ 126 h 5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456" h="548">
                  <a:moveTo>
                    <a:pt x="456" y="528"/>
                  </a:moveTo>
                  <a:cubicBezTo>
                    <a:pt x="456" y="539"/>
                    <a:pt x="447" y="548"/>
                    <a:pt x="436" y="548"/>
                  </a:cubicBezTo>
                  <a:cubicBezTo>
                    <a:pt x="84" y="548"/>
                    <a:pt x="84" y="548"/>
                    <a:pt x="84" y="548"/>
                  </a:cubicBezTo>
                  <a:cubicBezTo>
                    <a:pt x="38" y="548"/>
                    <a:pt x="0" y="510"/>
                    <a:pt x="0" y="464"/>
                  </a:cubicBezTo>
                  <a:cubicBezTo>
                    <a:pt x="0" y="417"/>
                    <a:pt x="38" y="380"/>
                    <a:pt x="84" y="380"/>
                  </a:cubicBezTo>
                  <a:cubicBezTo>
                    <a:pt x="436" y="380"/>
                    <a:pt x="436" y="380"/>
                    <a:pt x="436" y="380"/>
                  </a:cubicBezTo>
                  <a:cubicBezTo>
                    <a:pt x="447" y="380"/>
                    <a:pt x="456" y="389"/>
                    <a:pt x="456" y="399"/>
                  </a:cubicBezTo>
                  <a:cubicBezTo>
                    <a:pt x="456" y="410"/>
                    <a:pt x="447" y="419"/>
                    <a:pt x="436" y="419"/>
                  </a:cubicBezTo>
                  <a:cubicBezTo>
                    <a:pt x="90" y="419"/>
                    <a:pt x="90" y="419"/>
                    <a:pt x="90" y="419"/>
                  </a:cubicBezTo>
                  <a:cubicBezTo>
                    <a:pt x="65" y="419"/>
                    <a:pt x="45" y="439"/>
                    <a:pt x="45" y="464"/>
                  </a:cubicBezTo>
                  <a:cubicBezTo>
                    <a:pt x="45" y="488"/>
                    <a:pt x="65" y="509"/>
                    <a:pt x="90" y="509"/>
                  </a:cubicBezTo>
                  <a:cubicBezTo>
                    <a:pt x="436" y="509"/>
                    <a:pt x="436" y="509"/>
                    <a:pt x="436" y="509"/>
                  </a:cubicBezTo>
                  <a:cubicBezTo>
                    <a:pt x="447" y="509"/>
                    <a:pt x="456" y="518"/>
                    <a:pt x="456" y="528"/>
                  </a:cubicBezTo>
                  <a:close/>
                  <a:moveTo>
                    <a:pt x="235" y="78"/>
                  </a:moveTo>
                  <a:cubicBezTo>
                    <a:pt x="276" y="78"/>
                    <a:pt x="309" y="45"/>
                    <a:pt x="309" y="6"/>
                  </a:cubicBezTo>
                  <a:cubicBezTo>
                    <a:pt x="309" y="4"/>
                    <a:pt x="309" y="2"/>
                    <a:pt x="309" y="0"/>
                  </a:cubicBezTo>
                  <a:cubicBezTo>
                    <a:pt x="307" y="0"/>
                    <a:pt x="305" y="0"/>
                    <a:pt x="303" y="0"/>
                  </a:cubicBezTo>
                  <a:cubicBezTo>
                    <a:pt x="262" y="0"/>
                    <a:pt x="228" y="32"/>
                    <a:pt x="228" y="72"/>
                  </a:cubicBezTo>
                  <a:cubicBezTo>
                    <a:pt x="228" y="74"/>
                    <a:pt x="228" y="76"/>
                    <a:pt x="229" y="77"/>
                  </a:cubicBezTo>
                  <a:cubicBezTo>
                    <a:pt x="231" y="78"/>
                    <a:pt x="233" y="78"/>
                    <a:pt x="235" y="78"/>
                  </a:cubicBezTo>
                  <a:close/>
                  <a:moveTo>
                    <a:pt x="372" y="137"/>
                  </a:moveTo>
                  <a:cubicBezTo>
                    <a:pt x="357" y="102"/>
                    <a:pt x="321" y="85"/>
                    <a:pt x="295" y="85"/>
                  </a:cubicBezTo>
                  <a:cubicBezTo>
                    <a:pt x="263" y="85"/>
                    <a:pt x="257" y="98"/>
                    <a:pt x="232" y="98"/>
                  </a:cubicBezTo>
                  <a:cubicBezTo>
                    <a:pt x="208" y="98"/>
                    <a:pt x="202" y="85"/>
                    <a:pt x="170" y="85"/>
                  </a:cubicBezTo>
                  <a:cubicBezTo>
                    <a:pt x="143" y="85"/>
                    <a:pt x="108" y="102"/>
                    <a:pt x="93" y="137"/>
                  </a:cubicBezTo>
                  <a:cubicBezTo>
                    <a:pt x="62" y="207"/>
                    <a:pt x="114" y="341"/>
                    <a:pt x="175" y="341"/>
                  </a:cubicBezTo>
                  <a:cubicBezTo>
                    <a:pt x="199" y="341"/>
                    <a:pt x="210" y="328"/>
                    <a:pt x="232" y="328"/>
                  </a:cubicBezTo>
                  <a:cubicBezTo>
                    <a:pt x="255" y="328"/>
                    <a:pt x="265" y="341"/>
                    <a:pt x="290" y="341"/>
                  </a:cubicBezTo>
                  <a:cubicBezTo>
                    <a:pt x="351" y="341"/>
                    <a:pt x="403" y="207"/>
                    <a:pt x="372" y="137"/>
                  </a:cubicBezTo>
                  <a:close/>
                  <a:moveTo>
                    <a:pt x="172" y="126"/>
                  </a:moveTo>
                  <a:cubicBezTo>
                    <a:pt x="170" y="126"/>
                    <a:pt x="169" y="126"/>
                    <a:pt x="168" y="126"/>
                  </a:cubicBezTo>
                  <a:cubicBezTo>
                    <a:pt x="154" y="126"/>
                    <a:pt x="132" y="138"/>
                    <a:pt x="128" y="161"/>
                  </a:cubicBezTo>
                  <a:cubicBezTo>
                    <a:pt x="127" y="165"/>
                    <a:pt x="123" y="169"/>
                    <a:pt x="119" y="169"/>
                  </a:cubicBezTo>
                  <a:cubicBezTo>
                    <a:pt x="118" y="169"/>
                    <a:pt x="118" y="169"/>
                    <a:pt x="118" y="169"/>
                  </a:cubicBezTo>
                  <a:cubicBezTo>
                    <a:pt x="118" y="169"/>
                    <a:pt x="117" y="169"/>
                    <a:pt x="116" y="168"/>
                  </a:cubicBezTo>
                  <a:cubicBezTo>
                    <a:pt x="111" y="167"/>
                    <a:pt x="108" y="162"/>
                    <a:pt x="109" y="157"/>
                  </a:cubicBezTo>
                  <a:cubicBezTo>
                    <a:pt x="115" y="125"/>
                    <a:pt x="144" y="106"/>
                    <a:pt x="168" y="106"/>
                  </a:cubicBezTo>
                  <a:cubicBezTo>
                    <a:pt x="170" y="106"/>
                    <a:pt x="171" y="106"/>
                    <a:pt x="173" y="106"/>
                  </a:cubicBezTo>
                  <a:cubicBezTo>
                    <a:pt x="178" y="107"/>
                    <a:pt x="182" y="112"/>
                    <a:pt x="181" y="117"/>
                  </a:cubicBezTo>
                  <a:cubicBezTo>
                    <a:pt x="181" y="122"/>
                    <a:pt x="177" y="126"/>
                    <a:pt x="172" y="126"/>
                  </a:cubicBezTo>
                  <a:close/>
                </a:path>
              </a:pathLst>
            </a:custGeom>
            <a:solidFill>
              <a:sysClr val="window" lastClr="FFFFFF"/>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Arial"/>
                <a:ea typeface="微软雅黑" charset="-122"/>
                <a:cs typeface="+mn-ea"/>
                <a:sym typeface="+mn-lt"/>
              </a:endParaRPr>
            </a:p>
          </p:txBody>
        </p:sp>
      </p:grpSp>
    </p:spTree>
  </p:cSld>
  <p:clrMapOvr>
    <a:masterClrMapping/>
  </p:clrMapOvr>
  <p:transition/>
  <p:timing/>
</p:sldLayout>
</file>

<file path=ppt/slideLayouts/slideLayout2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空白">
    <p:spTree>
      <p:nvGrpSpPr>
        <p:cNvPr id="1" name=""/>
        <p:cNvGrpSpPr/>
        <p:nvPr>
          <p:custDataLst>
            <p:tags r:id="rId1"/>
          </p:custDataLst>
        </p:nvPr>
      </p:nvGrpSpPr>
      <p:grpSpPr>
        <a:xfrm>
          <a:off x="0" y="0"/>
          <a:ext cx="0" cy="0"/>
        </a:xfrm>
      </p:grpSpPr>
    </p:spTree>
  </p:cSld>
  <p:clrMapOvr>
    <a:masterClrMapping/>
  </p:clrMapOvr>
  <p:transition/>
  <p:timing/>
</p:sldLayout>
</file>

<file path=ppt/slideLayouts/slideLayout2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竖排标题与文本">
    <p:spTree>
      <p:nvGrpSpPr>
        <p:cNvPr id="1" name=""/>
        <p:cNvGrpSpPr/>
        <p:nvPr>
          <p:custDataLst>
            <p:tags r:id="rId1"/>
          </p:custDataLst>
        </p:nvPr>
      </p:nvGrpSpPr>
      <p:grpSpPr>
        <a:xfrm>
          <a:off x="0" y="0"/>
          <a:ext cx="0" cy="0"/>
        </a:xfrm>
      </p:grpSpPr>
      <p:sp>
        <p:nvSpPr>
          <p:cNvPr id="12" name="AutoShape 2"/>
          <p:cNvSpPr>
            <a:spLocks noChangeArrowheads="1"/>
          </p:cNvSpPr>
          <p:nvPr userDrawn="1">
            <p:custDataLst>
              <p:tags r:id="rId2"/>
            </p:custDataLst>
          </p:nvPr>
        </p:nvSpPr>
        <p:spPr bwMode="auto">
          <a:xfrm>
            <a:off x="4202079" y="-25471"/>
            <a:ext cx="1430569" cy="419519"/>
          </a:xfrm>
          <a:prstGeom prst="roundRect">
            <a:avLst>
              <a:gd name="adj" fmla="val 14255"/>
            </a:avLst>
          </a:prstGeom>
          <a:gradFill rotWithShape="1">
            <a:gsLst>
              <a:gs pos="0">
                <a:srgbClr val="99CC00">
                  <a:alpha val="73000"/>
                </a:srgbClr>
              </a:gs>
              <a:gs pos="100000">
                <a:srgbClr val="FFFFFF"/>
              </a:gs>
            </a:gsLst>
            <a:path path="rect">
              <a:fillToRect r="100000" b="100000"/>
            </a:path>
          </a:gradFill>
          <a:ln w="6350" algn="ctr">
            <a:solidFill>
              <a:srgbClr val="3366FF"/>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zh-CN" sz="1800" b="1" i="0" u="none" strike="noStrike" kern="0" cap="none" spc="0" normalizeH="0" baseline="0" noProof="0">
              <a:ln>
                <a:noFill/>
              </a:ln>
              <a:solidFill>
                <a:srgbClr val="FF3300"/>
              </a:solidFill>
              <a:effectLst>
                <a:outerShdw blurRad="38100" dist="38100" dir="2700000" algn="tl">
                  <a:srgbClr val="000000"/>
                </a:outerShdw>
              </a:effectLst>
              <a:uLnTx/>
              <a:uFillTx/>
              <a:latin typeface="Arial" pitchFamily="34" charset="0"/>
              <a:ea typeface="宋体" pitchFamily="2" charset="-122"/>
            </a:endParaRPr>
          </a:p>
        </p:txBody>
      </p:sp>
      <p:sp>
        <p:nvSpPr>
          <p:cNvPr id="13" name="Text Box 8"/>
          <p:cNvSpPr txBox="1">
            <a:spLocks noChangeArrowheads="1"/>
          </p:cNvSpPr>
          <p:nvPr userDrawn="1">
            <p:custDataLst>
              <p:tags r:id="rId3"/>
            </p:custDataLst>
          </p:nvPr>
        </p:nvSpPr>
        <p:spPr bwMode="auto">
          <a:xfrm>
            <a:off x="4107159" y="-40822"/>
            <a:ext cx="1858212"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50000"/>
              </a:spcBef>
              <a:spcAft>
                <a:spcPct val="0"/>
              </a:spcAft>
            </a:pPr>
            <a:r>
              <a:rPr lang="zh-CN" altLang="en-US" sz="2800" b="1">
                <a:solidFill>
                  <a:srgbClr val="1E0EF2"/>
                </a:solidFill>
                <a:effectLst>
                  <a:outerShdw blurRad="38100" dist="38100" dir="2700000" algn="tl">
                    <a:srgbClr val="C0C0C0"/>
                  </a:outerShdw>
                </a:effectLst>
                <a:latin typeface="华文行楷" panose="02010800040101010101" pitchFamily="2" charset="-122"/>
                <a:ea typeface="华文行楷" panose="02010800040101010101" pitchFamily="2" charset="-122"/>
              </a:rPr>
              <a:t>随堂小结</a:t>
            </a:r>
          </a:p>
        </p:txBody>
      </p:sp>
      <p:grpSp>
        <p:nvGrpSpPr>
          <p:cNvPr id="7" name="组合 6"/>
          <p:cNvGrpSpPr/>
          <p:nvPr userDrawn="1">
            <p:custDataLst>
              <p:tags r:id="rId4"/>
            </p:custDataLst>
          </p:nvPr>
        </p:nvGrpSpPr>
        <p:grpSpPr>
          <a:xfrm>
            <a:off x="3625642" y="-124597"/>
            <a:ext cx="641350" cy="640715"/>
            <a:chOff x="9674578" y="2446144"/>
            <a:chExt cx="1556194" cy="1556194"/>
          </a:xfrm>
        </p:grpSpPr>
        <p:grpSp>
          <p:nvGrpSpPr>
            <p:cNvPr id="8" name="组合 7"/>
            <p:cNvGrpSpPr/>
            <p:nvPr>
              <p:custDataLst>
                <p:tags r:id="rId5"/>
              </p:custDataLst>
            </p:nvPr>
          </p:nvGrpSpPr>
          <p:grpSpPr>
            <a:xfrm>
              <a:off x="9674578" y="2446144"/>
              <a:ext cx="1556194" cy="1556194"/>
              <a:chOff x="3154508" y="1821271"/>
              <a:chExt cx="2785107" cy="2785102"/>
            </a:xfrm>
          </p:grpSpPr>
          <p:sp>
            <p:nvSpPr>
              <p:cNvPr id="10" name="Freeform 5"/>
              <p:cNvSpPr/>
              <p:nvPr>
                <p:custDataLst>
                  <p:tags r:id="rId6"/>
                </p:custDataLst>
              </p:nvPr>
            </p:nvSpPr>
            <p:spPr bwMode="auto">
              <a:xfrm rot="10800000">
                <a:off x="3154508" y="1821271"/>
                <a:ext cx="2785107" cy="2785102"/>
              </a:xfrm>
              <a:prstGeom prst="ellipse">
                <a:avLst/>
              </a:prstGeom>
              <a:gradFill flip="none" rotWithShape="1">
                <a:gsLst>
                  <a:gs pos="0">
                    <a:sysClr val="window" lastClr="FFFFFF"/>
                  </a:gs>
                  <a:gs pos="73000">
                    <a:srgbClr val="ECECEC"/>
                  </a:gs>
                  <a:gs pos="100000">
                    <a:srgbClr val="D9D9D9"/>
                  </a:gs>
                </a:gsLst>
                <a:lin ang="2700000" scaled="1"/>
              </a:gradFill>
              <a:ln w="25400">
                <a:gradFill flip="none" rotWithShape="1">
                  <a:gsLst>
                    <a:gs pos="29000">
                      <a:srgbClr val="E0E0E0"/>
                    </a:gs>
                    <a:gs pos="0">
                      <a:srgbClr val="999999"/>
                    </a:gs>
                    <a:gs pos="83000">
                      <a:sysClr val="window" lastClr="FFFFFF"/>
                    </a:gs>
                  </a:gsLst>
                  <a:lin ang="2700000" scaled="1"/>
                </a:gradFill>
              </a:ln>
              <a:effectLst>
                <a:outerShdw blurRad="355600" dist="88900" dir="2700000" algn="tl" rotWithShape="0">
                  <a:prstClr val="black">
                    <a:alpha val="28000"/>
                  </a:prstClr>
                </a:outerShdw>
              </a:effec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400" b="0" i="0" u="none" strike="noStrike" kern="0" cap="none" spc="0" normalizeH="0" baseline="0" noProof="0">
                  <a:ln>
                    <a:noFill/>
                  </a:ln>
                  <a:solidFill>
                    <a:prstClr val="black"/>
                  </a:solidFill>
                  <a:effectLst/>
                  <a:uLnTx/>
                  <a:uFillTx/>
                  <a:latin typeface="Arial"/>
                  <a:ea typeface="微软雅黑" charset="-122"/>
                  <a:cs typeface="+mn-ea"/>
                  <a:sym typeface="+mn-lt"/>
                </a:endParaRPr>
              </a:p>
            </p:txBody>
          </p:sp>
          <p:sp>
            <p:nvSpPr>
              <p:cNvPr id="11" name="Freeform 5"/>
              <p:cNvSpPr/>
              <p:nvPr>
                <p:custDataLst>
                  <p:tags r:id="rId7"/>
                </p:custDataLst>
              </p:nvPr>
            </p:nvSpPr>
            <p:spPr bwMode="auto">
              <a:xfrm rot="10800000">
                <a:off x="3447677" y="2114440"/>
                <a:ext cx="2198769" cy="2198765"/>
              </a:xfrm>
              <a:prstGeom prst="ellipse">
                <a:avLst/>
              </a:prstGeom>
              <a:gradFill flip="none" rotWithShape="1">
                <a:gsLst>
                  <a:gs pos="0">
                    <a:srgbClr val="138A40"/>
                  </a:gs>
                  <a:gs pos="100000">
                    <a:srgbClr val="138A40">
                      <a:lumMod val="75000"/>
                    </a:srgbClr>
                  </a:gs>
                </a:gsLst>
                <a:lin ang="2700000" scaled="1"/>
              </a:gradFill>
              <a:ln w="25400">
                <a:gradFill flip="none" rotWithShape="1">
                  <a:gsLst>
                    <a:gs pos="0">
                      <a:srgbClr val="138A40">
                        <a:lumMod val="75000"/>
                      </a:srgbClr>
                    </a:gs>
                    <a:gs pos="100000">
                      <a:srgbClr val="138A40"/>
                    </a:gs>
                  </a:gsLst>
                  <a:lin ang="2700000" scaled="1"/>
                </a:gradFill>
              </a:ln>
              <a:effectLst>
                <a:outerShdw blurRad="254000" dist="114300" dir="2700000" algn="tl" rotWithShape="0">
                  <a:prstClr val="black">
                    <a:alpha val="25000"/>
                  </a:prstClr>
                </a:outerShdw>
              </a:effec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400" b="0" i="0" u="none" strike="noStrike" kern="0" cap="none" spc="0" normalizeH="0" baseline="0" noProof="0">
                  <a:ln>
                    <a:noFill/>
                  </a:ln>
                  <a:solidFill>
                    <a:prstClr val="black"/>
                  </a:solidFill>
                  <a:effectLst/>
                  <a:uLnTx/>
                  <a:uFillTx/>
                  <a:latin typeface="Arial"/>
                  <a:ea typeface="微软雅黑" charset="-122"/>
                  <a:cs typeface="+mn-ea"/>
                  <a:sym typeface="+mn-lt"/>
                </a:endParaRPr>
              </a:p>
            </p:txBody>
          </p:sp>
        </p:grpSp>
        <p:sp>
          <p:nvSpPr>
            <p:cNvPr id="9" name="Freeform 5"/>
            <p:cNvSpPr>
              <a:spLocks noChangeAspect="1" noEditPoints="1"/>
            </p:cNvSpPr>
            <p:nvPr>
              <p:custDataLst>
                <p:tags r:id="rId8"/>
              </p:custDataLst>
            </p:nvPr>
          </p:nvSpPr>
          <p:spPr bwMode="auto">
            <a:xfrm>
              <a:off x="10262139" y="2880262"/>
              <a:ext cx="400923" cy="592899"/>
            </a:xfrm>
            <a:custGeom>
              <a:gdLst>
                <a:gd name="T0" fmla="*/ 189 w 316"/>
                <a:gd name="T1" fmla="*/ 16 h 467"/>
                <a:gd name="T2" fmla="*/ 225 w 316"/>
                <a:gd name="T3" fmla="*/ 7 h 467"/>
                <a:gd name="T4" fmla="*/ 300 w 316"/>
                <a:gd name="T5" fmla="*/ 52 h 467"/>
                <a:gd name="T6" fmla="*/ 309 w 316"/>
                <a:gd name="T7" fmla="*/ 89 h 467"/>
                <a:gd name="T8" fmla="*/ 298 w 316"/>
                <a:gd name="T9" fmla="*/ 105 h 467"/>
                <a:gd name="T10" fmla="*/ 179 w 316"/>
                <a:gd name="T11" fmla="*/ 33 h 467"/>
                <a:gd name="T12" fmla="*/ 189 w 316"/>
                <a:gd name="T13" fmla="*/ 16 h 467"/>
                <a:gd name="T14" fmla="*/ 164 w 316"/>
                <a:gd name="T15" fmla="*/ 58 h 467"/>
                <a:gd name="T16" fmla="*/ 147 w 316"/>
                <a:gd name="T17" fmla="*/ 85 h 467"/>
                <a:gd name="T18" fmla="*/ 266 w 316"/>
                <a:gd name="T19" fmla="*/ 157 h 467"/>
                <a:gd name="T20" fmla="*/ 283 w 316"/>
                <a:gd name="T21" fmla="*/ 130 h 467"/>
                <a:gd name="T22" fmla="*/ 164 w 316"/>
                <a:gd name="T23" fmla="*/ 58 h 467"/>
                <a:gd name="T24" fmla="*/ 2 w 316"/>
                <a:gd name="T25" fmla="*/ 446 h 467"/>
                <a:gd name="T26" fmla="*/ 13 w 316"/>
                <a:gd name="T27" fmla="*/ 354 h 467"/>
                <a:gd name="T28" fmla="*/ 90 w 316"/>
                <a:gd name="T29" fmla="*/ 401 h 467"/>
                <a:gd name="T30" fmla="*/ 13 w 316"/>
                <a:gd name="T31" fmla="*/ 453 h 467"/>
                <a:gd name="T32" fmla="*/ 2 w 316"/>
                <a:gd name="T33" fmla="*/ 446 h 467"/>
                <a:gd name="T34" fmla="*/ 20 w 316"/>
                <a:gd name="T35" fmla="*/ 296 h 467"/>
                <a:gd name="T36" fmla="*/ 133 w 316"/>
                <a:gd name="T37" fmla="*/ 109 h 467"/>
                <a:gd name="T38" fmla="*/ 172 w 316"/>
                <a:gd name="T39" fmla="*/ 133 h 467"/>
                <a:gd name="T40" fmla="*/ 59 w 316"/>
                <a:gd name="T41" fmla="*/ 320 h 467"/>
                <a:gd name="T42" fmla="*/ 20 w 316"/>
                <a:gd name="T43" fmla="*/ 296 h 467"/>
                <a:gd name="T44" fmla="*/ 99 w 316"/>
                <a:gd name="T45" fmla="*/ 344 h 467"/>
                <a:gd name="T46" fmla="*/ 212 w 316"/>
                <a:gd name="T47" fmla="*/ 158 h 467"/>
                <a:gd name="T48" fmla="*/ 252 w 316"/>
                <a:gd name="T49" fmla="*/ 182 h 467"/>
                <a:gd name="T50" fmla="*/ 139 w 316"/>
                <a:gd name="T51" fmla="*/ 368 h 467"/>
                <a:gd name="T52" fmla="*/ 99 w 316"/>
                <a:gd name="T53" fmla="*/ 344 h 467"/>
                <a:gd name="T54" fmla="*/ 95 w 316"/>
                <a:gd name="T55" fmla="*/ 446 h 467"/>
                <a:gd name="T56" fmla="*/ 301 w 316"/>
                <a:gd name="T57" fmla="*/ 446 h 467"/>
                <a:gd name="T58" fmla="*/ 311 w 316"/>
                <a:gd name="T59" fmla="*/ 456 h 467"/>
                <a:gd name="T60" fmla="*/ 301 w 316"/>
                <a:gd name="T61" fmla="*/ 467 h 467"/>
                <a:gd name="T62" fmla="*/ 95 w 316"/>
                <a:gd name="T63" fmla="*/ 467 h 467"/>
                <a:gd name="T64" fmla="*/ 84 w 316"/>
                <a:gd name="T65" fmla="*/ 456 h 467"/>
                <a:gd name="T66" fmla="*/ 95 w 316"/>
                <a:gd name="T67" fmla="*/ 446 h 467"/>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Lst>
              <a:rect l="0" t="0" r="r" b="b"/>
              <a:pathLst>
                <a:path w="316" h="467">
                  <a:moveTo>
                    <a:pt x="189" y="16"/>
                  </a:moveTo>
                  <a:cubicBezTo>
                    <a:pt x="197" y="4"/>
                    <a:pt x="213" y="0"/>
                    <a:pt x="225" y="7"/>
                  </a:cubicBezTo>
                  <a:cubicBezTo>
                    <a:pt x="300" y="52"/>
                    <a:pt x="300" y="52"/>
                    <a:pt x="300" y="52"/>
                  </a:cubicBezTo>
                  <a:cubicBezTo>
                    <a:pt x="312" y="60"/>
                    <a:pt x="316" y="76"/>
                    <a:pt x="309" y="89"/>
                  </a:cubicBezTo>
                  <a:cubicBezTo>
                    <a:pt x="298" y="105"/>
                    <a:pt x="298" y="105"/>
                    <a:pt x="298" y="105"/>
                  </a:cubicBezTo>
                  <a:cubicBezTo>
                    <a:pt x="179" y="33"/>
                    <a:pt x="179" y="33"/>
                    <a:pt x="179" y="33"/>
                  </a:cubicBezTo>
                  <a:lnTo>
                    <a:pt x="189" y="16"/>
                  </a:lnTo>
                  <a:close/>
                  <a:moveTo>
                    <a:pt x="164" y="58"/>
                  </a:moveTo>
                  <a:cubicBezTo>
                    <a:pt x="147" y="85"/>
                    <a:pt x="147" y="85"/>
                    <a:pt x="147" y="85"/>
                  </a:cubicBezTo>
                  <a:cubicBezTo>
                    <a:pt x="266" y="157"/>
                    <a:pt x="266" y="157"/>
                    <a:pt x="266" y="157"/>
                  </a:cubicBezTo>
                  <a:cubicBezTo>
                    <a:pt x="283" y="130"/>
                    <a:pt x="283" y="130"/>
                    <a:pt x="283" y="130"/>
                  </a:cubicBezTo>
                  <a:lnTo>
                    <a:pt x="164" y="58"/>
                  </a:lnTo>
                  <a:close/>
                  <a:moveTo>
                    <a:pt x="2" y="446"/>
                  </a:moveTo>
                  <a:cubicBezTo>
                    <a:pt x="13" y="354"/>
                    <a:pt x="13" y="354"/>
                    <a:pt x="13" y="354"/>
                  </a:cubicBezTo>
                  <a:cubicBezTo>
                    <a:pt x="90" y="401"/>
                    <a:pt x="90" y="401"/>
                    <a:pt x="90" y="401"/>
                  </a:cubicBezTo>
                  <a:cubicBezTo>
                    <a:pt x="13" y="453"/>
                    <a:pt x="13" y="453"/>
                    <a:pt x="13" y="453"/>
                  </a:cubicBezTo>
                  <a:cubicBezTo>
                    <a:pt x="5" y="459"/>
                    <a:pt x="0" y="456"/>
                    <a:pt x="2" y="446"/>
                  </a:cubicBezTo>
                  <a:close/>
                  <a:moveTo>
                    <a:pt x="20" y="296"/>
                  </a:moveTo>
                  <a:cubicBezTo>
                    <a:pt x="133" y="109"/>
                    <a:pt x="133" y="109"/>
                    <a:pt x="133" y="109"/>
                  </a:cubicBezTo>
                  <a:cubicBezTo>
                    <a:pt x="172" y="133"/>
                    <a:pt x="172" y="133"/>
                    <a:pt x="172" y="133"/>
                  </a:cubicBezTo>
                  <a:cubicBezTo>
                    <a:pt x="59" y="320"/>
                    <a:pt x="59" y="320"/>
                    <a:pt x="59" y="320"/>
                  </a:cubicBezTo>
                  <a:lnTo>
                    <a:pt x="20" y="296"/>
                  </a:lnTo>
                  <a:close/>
                  <a:moveTo>
                    <a:pt x="99" y="344"/>
                  </a:moveTo>
                  <a:cubicBezTo>
                    <a:pt x="212" y="158"/>
                    <a:pt x="212" y="158"/>
                    <a:pt x="212" y="158"/>
                  </a:cubicBezTo>
                  <a:cubicBezTo>
                    <a:pt x="252" y="182"/>
                    <a:pt x="252" y="182"/>
                    <a:pt x="252" y="182"/>
                  </a:cubicBezTo>
                  <a:cubicBezTo>
                    <a:pt x="139" y="368"/>
                    <a:pt x="139" y="368"/>
                    <a:pt x="139" y="368"/>
                  </a:cubicBezTo>
                  <a:lnTo>
                    <a:pt x="99" y="344"/>
                  </a:lnTo>
                  <a:close/>
                  <a:moveTo>
                    <a:pt x="95" y="446"/>
                  </a:moveTo>
                  <a:cubicBezTo>
                    <a:pt x="301" y="446"/>
                    <a:pt x="301" y="446"/>
                    <a:pt x="301" y="446"/>
                  </a:cubicBezTo>
                  <a:cubicBezTo>
                    <a:pt x="307" y="446"/>
                    <a:pt x="311" y="450"/>
                    <a:pt x="311" y="456"/>
                  </a:cubicBezTo>
                  <a:cubicBezTo>
                    <a:pt x="311" y="462"/>
                    <a:pt x="307" y="467"/>
                    <a:pt x="301" y="467"/>
                  </a:cubicBezTo>
                  <a:cubicBezTo>
                    <a:pt x="95" y="467"/>
                    <a:pt x="95" y="467"/>
                    <a:pt x="95" y="467"/>
                  </a:cubicBezTo>
                  <a:cubicBezTo>
                    <a:pt x="89" y="467"/>
                    <a:pt x="84" y="462"/>
                    <a:pt x="84" y="456"/>
                  </a:cubicBezTo>
                  <a:cubicBezTo>
                    <a:pt x="84" y="450"/>
                    <a:pt x="89" y="446"/>
                    <a:pt x="95" y="446"/>
                  </a:cubicBezTo>
                  <a:close/>
                </a:path>
              </a:pathLst>
            </a:custGeom>
            <a:solidFill>
              <a:sysClr val="window" lastClr="FFFFFF"/>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Arial"/>
                <a:ea typeface="微软雅黑" charset="-122"/>
                <a:cs typeface="+mn-ea"/>
                <a:sym typeface="+mn-lt"/>
              </a:endParaRPr>
            </a:p>
          </p:txBody>
        </p:sp>
      </p:grpSp>
    </p:spTree>
  </p:cSld>
  <p:clrMapOvr>
    <a:masterClrMapping/>
  </p:clrMapOvr>
  <p:transition/>
  <p:timing/>
</p:sldLayout>
</file>

<file path=ppt/slideLayouts/slideLayout3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1_竖排标题与文本">
    <p:spTree>
      <p:nvGrpSpPr>
        <p:cNvPr id="1" name=""/>
        <p:cNvGrpSpPr/>
        <p:nvPr>
          <p:custDataLst>
            <p:tags r:id="rId1"/>
          </p:custDataLst>
        </p:nvPr>
      </p:nvGrpSpPr>
      <p:grpSpPr>
        <a:xfrm>
          <a:off x="0" y="0"/>
          <a:ext cx="0" cy="0"/>
        </a:xfrm>
      </p:grpSpPr>
      <p:sp>
        <p:nvSpPr>
          <p:cNvPr id="4" name="AutoShape 2"/>
          <p:cNvSpPr>
            <a:spLocks noChangeArrowheads="1"/>
          </p:cNvSpPr>
          <p:nvPr userDrawn="1">
            <p:custDataLst>
              <p:tags r:id="rId2"/>
            </p:custDataLst>
          </p:nvPr>
        </p:nvSpPr>
        <p:spPr bwMode="auto">
          <a:xfrm>
            <a:off x="4121559" y="44090"/>
            <a:ext cx="1430569" cy="419519"/>
          </a:xfrm>
          <a:prstGeom prst="roundRect">
            <a:avLst>
              <a:gd name="adj" fmla="val 14255"/>
            </a:avLst>
          </a:prstGeom>
          <a:gradFill rotWithShape="1">
            <a:gsLst>
              <a:gs pos="0">
                <a:srgbClr val="99CC00">
                  <a:alpha val="73000"/>
                </a:srgbClr>
              </a:gs>
              <a:gs pos="100000">
                <a:srgbClr val="FFFFFF"/>
              </a:gs>
            </a:gsLst>
            <a:path path="rect">
              <a:fillToRect r="100000" b="100000"/>
            </a:path>
          </a:gradFill>
          <a:ln w="6350" algn="ctr">
            <a:solidFill>
              <a:srgbClr val="3366FF"/>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zh-CN" sz="1800" b="1" i="0" u="none" strike="noStrike" kern="0" cap="none" spc="0" normalizeH="0" baseline="0" noProof="0">
              <a:ln>
                <a:noFill/>
              </a:ln>
              <a:solidFill>
                <a:srgbClr val="FF3300"/>
              </a:solidFill>
              <a:effectLst>
                <a:outerShdw blurRad="38100" dist="38100" dir="2700000" algn="tl">
                  <a:srgbClr val="000000"/>
                </a:outerShdw>
              </a:effectLst>
              <a:uLnTx/>
              <a:uFillTx/>
              <a:latin typeface="Arial" pitchFamily="34" charset="0"/>
              <a:ea typeface="宋体" pitchFamily="2" charset="-122"/>
            </a:endParaRPr>
          </a:p>
        </p:txBody>
      </p:sp>
      <p:sp>
        <p:nvSpPr>
          <p:cNvPr id="5" name="Text Box 8"/>
          <p:cNvSpPr txBox="1">
            <a:spLocks noChangeArrowheads="1"/>
          </p:cNvSpPr>
          <p:nvPr userDrawn="1">
            <p:custDataLst>
              <p:tags r:id="rId3"/>
            </p:custDataLst>
          </p:nvPr>
        </p:nvSpPr>
        <p:spPr bwMode="auto">
          <a:xfrm>
            <a:off x="3994558" y="8547"/>
            <a:ext cx="1835108"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50000"/>
              </a:spcBef>
              <a:spcAft>
                <a:spcPct val="0"/>
              </a:spcAft>
            </a:pPr>
            <a:r>
              <a:rPr lang="zh-CN" altLang="en-US" sz="2800" b="1" smtClean="0">
                <a:solidFill>
                  <a:srgbClr val="1E0EF2"/>
                </a:solidFill>
                <a:effectLst>
                  <a:outerShdw blurRad="38100" dist="38100" dir="2700000" algn="tl">
                    <a:srgbClr val="C0C0C0"/>
                  </a:outerShdw>
                </a:effectLst>
                <a:latin typeface="华文行楷" panose="02010800040101010101" pitchFamily="2" charset="-122"/>
                <a:ea typeface="华文行楷" panose="02010800040101010101" pitchFamily="2" charset="-122"/>
              </a:rPr>
              <a:t>科学漫步</a:t>
            </a:r>
            <a:endParaRPr lang="zh-CN" altLang="en-US" sz="2800" b="1">
              <a:solidFill>
                <a:srgbClr val="1E0EF2"/>
              </a:solidFill>
              <a:effectLst>
                <a:outerShdw blurRad="38100" dist="38100" dir="2700000" algn="tl">
                  <a:srgbClr val="C0C0C0"/>
                </a:outerShdw>
              </a:effectLst>
              <a:latin typeface="华文行楷" panose="02010800040101010101" pitchFamily="2" charset="-122"/>
              <a:ea typeface="华文行楷" panose="02010800040101010101" pitchFamily="2" charset="-122"/>
            </a:endParaRPr>
          </a:p>
        </p:txBody>
      </p:sp>
      <p:pic>
        <p:nvPicPr>
          <p:cNvPr id="2" name="图片 1"/>
          <p:cNvPicPr>
            <a:picLocks noChangeAspect="1"/>
          </p:cNvPicPr>
          <p:nvPr userDrawn="1">
            <p:custDataLst>
              <p:tags r:id="rId5"/>
            </p:custDataLst>
          </p:nvPr>
        </p:nvPicPr>
        <p:blipFill>
          <a:blip r:embed="rId4">
            <a:clrChange>
              <a:clrFrom>
                <a:srgbClr val="FEFEFE"/>
              </a:clrFrom>
              <a:clrTo>
                <a:srgbClr val="FEFEFE">
                  <a:alpha val="0"/>
                </a:srgbClr>
              </a:clrTo>
            </a:clrChange>
          </a:blip>
          <a:stretch>
            <a:fillRect/>
          </a:stretch>
        </p:blipFill>
        <p:spPr>
          <a:xfrm>
            <a:off x="3605353" y="-78377"/>
            <a:ext cx="666750" cy="609600"/>
          </a:xfrm>
          <a:prstGeom prst="rect">
            <a:avLst/>
          </a:prstGeom>
        </p:spPr>
      </p:pic>
    </p:spTree>
  </p:cSld>
  <p:clrMapOvr>
    <a:masterClrMapping/>
  </p:clrMapOvr>
  <p:transition/>
  <p:timing/>
</p:sldLayout>
</file>

<file path=ppt/slideLayouts/slideLayout3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2_竖排标题与文本">
    <p:spTree>
      <p:nvGrpSpPr>
        <p:cNvPr id="1" name=""/>
        <p:cNvGrpSpPr/>
        <p:nvPr>
          <p:custDataLst>
            <p:tags r:id="rId1"/>
          </p:custDataLst>
        </p:nvPr>
      </p:nvGrpSpPr>
      <p:grpSpPr>
        <a:xfrm>
          <a:off x="0" y="0"/>
          <a:ext cx="0" cy="0"/>
        </a:xfrm>
      </p:grpSpPr>
      <p:sp>
        <p:nvSpPr>
          <p:cNvPr id="2" name="AutoShape 2"/>
          <p:cNvSpPr>
            <a:spLocks noChangeArrowheads="1"/>
          </p:cNvSpPr>
          <p:nvPr userDrawn="1">
            <p:custDataLst>
              <p:tags r:id="rId2"/>
            </p:custDataLst>
          </p:nvPr>
        </p:nvSpPr>
        <p:spPr bwMode="auto">
          <a:xfrm>
            <a:off x="3968848" y="-83368"/>
            <a:ext cx="1587221" cy="596900"/>
          </a:xfrm>
          <a:prstGeom prst="roundRect">
            <a:avLst>
              <a:gd name="adj" fmla="val 14255"/>
            </a:avLst>
          </a:prstGeom>
          <a:gradFill rotWithShape="1">
            <a:gsLst>
              <a:gs pos="0">
                <a:srgbClr val="99CC00">
                  <a:alpha val="73000"/>
                </a:srgbClr>
              </a:gs>
              <a:gs pos="100000">
                <a:srgbClr val="FFFFFF"/>
              </a:gs>
            </a:gsLst>
            <a:path path="rect">
              <a:fillToRect r="100000" b="100000"/>
            </a:path>
          </a:gradFill>
          <a:ln w="6350" algn="ctr">
            <a:solidFill>
              <a:srgbClr val="3366FF"/>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50000"/>
              </a:spcBef>
              <a:spcAft>
                <a:spcPct val="0"/>
              </a:spcAft>
            </a:pPr>
            <a:r>
              <a:rPr lang="zh-CN" altLang="en-US" sz="2800" b="1" smtClean="0">
                <a:solidFill>
                  <a:srgbClr val="1E0EF2"/>
                </a:solidFill>
                <a:effectLst>
                  <a:outerShdw blurRad="38100" dist="38100" dir="2700000" algn="tl">
                    <a:srgbClr val="C0C0C0"/>
                  </a:outerShdw>
                </a:effectLst>
                <a:latin typeface="华文行楷" panose="02010800040101010101" pitchFamily="2" charset="-122"/>
                <a:ea typeface="华文行楷" panose="02010800040101010101" pitchFamily="2" charset="-122"/>
              </a:rPr>
              <a:t>典例解析</a:t>
            </a:r>
            <a:endParaRPr lang="zh-CN" altLang="en-US" sz="2800" b="1">
              <a:solidFill>
                <a:srgbClr val="1E0EF2"/>
              </a:solidFill>
              <a:effectLst>
                <a:outerShdw blurRad="38100" dist="38100" dir="2700000" algn="tl">
                  <a:srgbClr val="C0C0C0"/>
                </a:outerShdw>
              </a:effectLst>
              <a:latin typeface="华文行楷" panose="02010800040101010101" pitchFamily="2" charset="-122"/>
              <a:ea typeface="华文行楷" panose="02010800040101010101" pitchFamily="2" charset="-122"/>
            </a:endParaRPr>
          </a:p>
        </p:txBody>
      </p:sp>
    </p:spTree>
    <p:extLst>
      <p:ext uri="{BB962C8B-B14F-4D97-AF65-F5344CB8AC3E}">
        <p14:creationId xmlns:p14="http://schemas.microsoft.com/office/powerpoint/2010/main" val="716205145"/>
      </p:ext>
    </p:extLst>
  </p:cSld>
  <p:clrMapOvr>
    <a:masterClrMapping/>
  </p:clrMapOvr>
  <p:transition/>
  <p:timing/>
</p:sldLayout>
</file>

<file path=ppt/slideLayouts/slideLayout3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竖排文字">
    <p:spTree>
      <p:nvGrpSpPr>
        <p:cNvPr id="1" name=""/>
        <p:cNvGrpSpPr/>
        <p:nvPr>
          <p:custDataLst>
            <p:tags r:id="rId1"/>
          </p:custDataLst>
        </p:nvPr>
      </p:nvGrpSpPr>
      <p:grpSpPr>
        <a:xfrm>
          <a:off x="0" y="0"/>
          <a:ext cx="0" cy="0"/>
        </a:xfrm>
      </p:grpSpPr>
      <p:sp>
        <p:nvSpPr>
          <p:cNvPr id="7" name="AutoShape 2"/>
          <p:cNvSpPr>
            <a:spLocks noChangeArrowheads="1"/>
          </p:cNvSpPr>
          <p:nvPr userDrawn="1">
            <p:custDataLst>
              <p:tags r:id="rId2"/>
            </p:custDataLst>
          </p:nvPr>
        </p:nvSpPr>
        <p:spPr bwMode="auto">
          <a:xfrm>
            <a:off x="3842884" y="8"/>
            <a:ext cx="1430569" cy="419519"/>
          </a:xfrm>
          <a:prstGeom prst="roundRect">
            <a:avLst>
              <a:gd name="adj" fmla="val 14255"/>
            </a:avLst>
          </a:prstGeom>
          <a:gradFill rotWithShape="1">
            <a:gsLst>
              <a:gs pos="0">
                <a:srgbClr val="99CC00">
                  <a:alpha val="73000"/>
                </a:srgbClr>
              </a:gs>
              <a:gs pos="100000">
                <a:srgbClr val="FFFFFF"/>
              </a:gs>
            </a:gsLst>
            <a:path path="rect">
              <a:fillToRect r="100000" b="100000"/>
            </a:path>
          </a:gradFill>
          <a:ln w="6350" algn="ctr">
            <a:solidFill>
              <a:srgbClr val="3366FF"/>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zh-CN" sz="1800" b="1" i="0" u="none" strike="noStrike" kern="0" cap="none" spc="0" normalizeH="0" baseline="0" noProof="0">
              <a:ln>
                <a:noFill/>
              </a:ln>
              <a:solidFill>
                <a:srgbClr val="FF3300"/>
              </a:solidFill>
              <a:effectLst>
                <a:outerShdw blurRad="38100" dist="38100" dir="2700000" algn="tl">
                  <a:srgbClr val="000000"/>
                </a:outerShdw>
              </a:effectLst>
              <a:uLnTx/>
              <a:uFillTx/>
              <a:latin typeface="Arial" pitchFamily="34" charset="0"/>
              <a:ea typeface="宋体" pitchFamily="2" charset="-122"/>
            </a:endParaRPr>
          </a:p>
        </p:txBody>
      </p:sp>
      <p:sp>
        <p:nvSpPr>
          <p:cNvPr id="8" name="Text Box 8"/>
          <p:cNvSpPr txBox="1">
            <a:spLocks noChangeArrowheads="1"/>
          </p:cNvSpPr>
          <p:nvPr userDrawn="1">
            <p:custDataLst>
              <p:tags r:id="rId3"/>
            </p:custDataLst>
          </p:nvPr>
        </p:nvSpPr>
        <p:spPr bwMode="auto">
          <a:xfrm>
            <a:off x="3751849" y="0"/>
            <a:ext cx="1721018"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50000"/>
              </a:spcBef>
              <a:spcAft>
                <a:spcPct val="0"/>
              </a:spcAft>
            </a:pPr>
            <a:r>
              <a:rPr lang="zh-CN" altLang="en-US" sz="2800" b="1">
                <a:solidFill>
                  <a:srgbClr val="1E0EF2"/>
                </a:solidFill>
                <a:effectLst>
                  <a:outerShdw blurRad="38100" dist="38100" dir="2700000" algn="tl">
                    <a:srgbClr val="C0C0C0"/>
                  </a:outerShdw>
                </a:effectLst>
                <a:latin typeface="华文行楷" panose="02010800040101010101" pitchFamily="2" charset="-122"/>
                <a:ea typeface="华文行楷" panose="02010800040101010101" pitchFamily="2" charset="-122"/>
              </a:rPr>
              <a:t>要点总结</a:t>
            </a:r>
          </a:p>
        </p:txBody>
      </p:sp>
      <p:grpSp>
        <p:nvGrpSpPr>
          <p:cNvPr id="9" name="组合 8"/>
          <p:cNvGrpSpPr/>
          <p:nvPr userDrawn="1">
            <p:custDataLst>
              <p:tags r:id="rId4"/>
            </p:custDataLst>
          </p:nvPr>
        </p:nvGrpSpPr>
        <p:grpSpPr>
          <a:xfrm>
            <a:off x="3291638" y="-132237"/>
            <a:ext cx="641350" cy="640715"/>
            <a:chOff x="997758" y="2442742"/>
            <a:chExt cx="1556194" cy="1556194"/>
          </a:xfrm>
        </p:grpSpPr>
        <p:grpSp>
          <p:nvGrpSpPr>
            <p:cNvPr id="10" name="组合 9"/>
            <p:cNvGrpSpPr/>
            <p:nvPr>
              <p:custDataLst>
                <p:tags r:id="rId5"/>
              </p:custDataLst>
            </p:nvPr>
          </p:nvGrpSpPr>
          <p:grpSpPr>
            <a:xfrm>
              <a:off x="997758" y="2442742"/>
              <a:ext cx="1556194" cy="1556194"/>
              <a:chOff x="3154508" y="1821271"/>
              <a:chExt cx="2785107" cy="2785102"/>
            </a:xfrm>
          </p:grpSpPr>
          <p:sp>
            <p:nvSpPr>
              <p:cNvPr id="12" name="Freeform 5"/>
              <p:cNvSpPr/>
              <p:nvPr>
                <p:custDataLst>
                  <p:tags r:id="rId6"/>
                </p:custDataLst>
              </p:nvPr>
            </p:nvSpPr>
            <p:spPr bwMode="auto">
              <a:xfrm rot="10800000">
                <a:off x="3154508" y="1821271"/>
                <a:ext cx="2785107" cy="2785102"/>
              </a:xfrm>
              <a:prstGeom prst="ellipse">
                <a:avLst/>
              </a:prstGeom>
              <a:gradFill flip="none" rotWithShape="1">
                <a:gsLst>
                  <a:gs pos="0">
                    <a:sysClr val="window" lastClr="FFFFFF"/>
                  </a:gs>
                  <a:gs pos="73000">
                    <a:srgbClr val="ECECEC"/>
                  </a:gs>
                  <a:gs pos="100000">
                    <a:srgbClr val="D9D9D9"/>
                  </a:gs>
                </a:gsLst>
                <a:lin ang="2700000" scaled="1"/>
              </a:gradFill>
              <a:ln w="25400">
                <a:gradFill flip="none" rotWithShape="1">
                  <a:gsLst>
                    <a:gs pos="29000">
                      <a:srgbClr val="E0E0E0"/>
                    </a:gs>
                    <a:gs pos="0">
                      <a:srgbClr val="999999"/>
                    </a:gs>
                    <a:gs pos="83000">
                      <a:sysClr val="window" lastClr="FFFFFF"/>
                    </a:gs>
                  </a:gsLst>
                  <a:lin ang="2700000" scaled="1"/>
                </a:gradFill>
              </a:ln>
              <a:effectLst>
                <a:outerShdw blurRad="355600" dist="88900" dir="2700000" algn="tl" rotWithShape="0">
                  <a:prstClr val="black">
                    <a:alpha val="28000"/>
                  </a:prstClr>
                </a:outerShdw>
              </a:effec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400" b="0" i="0" u="none" strike="noStrike" kern="0" cap="none" spc="0" normalizeH="0" baseline="0" noProof="0">
                  <a:ln>
                    <a:noFill/>
                  </a:ln>
                  <a:solidFill>
                    <a:prstClr val="black"/>
                  </a:solidFill>
                  <a:effectLst/>
                  <a:uLnTx/>
                  <a:uFillTx/>
                  <a:latin typeface="Arial"/>
                  <a:ea typeface="微软雅黑" charset="-122"/>
                  <a:cs typeface="+mn-ea"/>
                  <a:sym typeface="+mn-lt"/>
                </a:endParaRPr>
              </a:p>
            </p:txBody>
          </p:sp>
          <p:sp>
            <p:nvSpPr>
              <p:cNvPr id="13" name="Freeform 5"/>
              <p:cNvSpPr/>
              <p:nvPr>
                <p:custDataLst>
                  <p:tags r:id="rId7"/>
                </p:custDataLst>
              </p:nvPr>
            </p:nvSpPr>
            <p:spPr bwMode="auto">
              <a:xfrm rot="10800000">
                <a:off x="3447677" y="2114440"/>
                <a:ext cx="2198769" cy="2198765"/>
              </a:xfrm>
              <a:prstGeom prst="ellipse">
                <a:avLst/>
              </a:prstGeom>
              <a:gradFill flip="none" rotWithShape="1">
                <a:gsLst>
                  <a:gs pos="0">
                    <a:srgbClr val="138A40"/>
                  </a:gs>
                  <a:gs pos="100000">
                    <a:srgbClr val="138A40">
                      <a:lumMod val="75000"/>
                    </a:srgbClr>
                  </a:gs>
                </a:gsLst>
                <a:lin ang="2700000" scaled="1"/>
              </a:gradFill>
              <a:ln w="25400">
                <a:gradFill flip="none" rotWithShape="1">
                  <a:gsLst>
                    <a:gs pos="0">
                      <a:srgbClr val="138A40">
                        <a:lumMod val="75000"/>
                      </a:srgbClr>
                    </a:gs>
                    <a:gs pos="100000">
                      <a:srgbClr val="138A40"/>
                    </a:gs>
                  </a:gsLst>
                  <a:lin ang="2700000" scaled="1"/>
                </a:gradFill>
              </a:ln>
              <a:effectLst>
                <a:outerShdw blurRad="254000" dist="114300" dir="2700000" algn="tl" rotWithShape="0">
                  <a:prstClr val="black">
                    <a:alpha val="25000"/>
                  </a:prstClr>
                </a:outerShdw>
              </a:effectLst>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400" b="0" i="0" u="none" strike="noStrike" kern="0" cap="none" spc="0" normalizeH="0" baseline="0" noProof="0">
                  <a:ln>
                    <a:noFill/>
                  </a:ln>
                  <a:solidFill>
                    <a:prstClr val="black"/>
                  </a:solidFill>
                  <a:effectLst/>
                  <a:uLnTx/>
                  <a:uFillTx/>
                  <a:latin typeface="Arial"/>
                  <a:ea typeface="微软雅黑" charset="-122"/>
                  <a:cs typeface="+mn-ea"/>
                  <a:sym typeface="+mn-lt"/>
                </a:endParaRPr>
              </a:p>
            </p:txBody>
          </p:sp>
        </p:grpSp>
        <p:sp>
          <p:nvSpPr>
            <p:cNvPr id="11" name="Freeform 7"/>
            <p:cNvSpPr>
              <a:spLocks noChangeAspect="1" noEditPoints="1"/>
            </p:cNvSpPr>
            <p:nvPr>
              <p:custDataLst>
                <p:tags r:id="rId8"/>
              </p:custDataLst>
            </p:nvPr>
          </p:nvSpPr>
          <p:spPr bwMode="auto">
            <a:xfrm>
              <a:off x="1432097" y="2948295"/>
              <a:ext cx="677075" cy="554847"/>
            </a:xfrm>
            <a:custGeom>
              <a:gdLst>
                <a:gd name="T0" fmla="*/ 310 w 563"/>
                <a:gd name="T1" fmla="*/ 372 h 461"/>
                <a:gd name="T2" fmla="*/ 321 w 563"/>
                <a:gd name="T3" fmla="*/ 370 h 461"/>
                <a:gd name="T4" fmla="*/ 552 w 563"/>
                <a:gd name="T5" fmla="*/ 248 h 461"/>
                <a:gd name="T6" fmla="*/ 559 w 563"/>
                <a:gd name="T7" fmla="*/ 226 h 461"/>
                <a:gd name="T8" fmla="*/ 537 w 563"/>
                <a:gd name="T9" fmla="*/ 220 h 461"/>
                <a:gd name="T10" fmla="*/ 311 w 563"/>
                <a:gd name="T11" fmla="*/ 339 h 461"/>
                <a:gd name="T12" fmla="*/ 59 w 563"/>
                <a:gd name="T13" fmla="*/ 285 h 461"/>
                <a:gd name="T14" fmla="*/ 38 w 563"/>
                <a:gd name="T15" fmla="*/ 253 h 461"/>
                <a:gd name="T16" fmla="*/ 71 w 563"/>
                <a:gd name="T17" fmla="*/ 232 h 461"/>
                <a:gd name="T18" fmla="*/ 313 w 563"/>
                <a:gd name="T19" fmla="*/ 283 h 461"/>
                <a:gd name="T20" fmla="*/ 321 w 563"/>
                <a:gd name="T21" fmla="*/ 281 h 461"/>
                <a:gd name="T22" fmla="*/ 552 w 563"/>
                <a:gd name="T23" fmla="*/ 159 h 461"/>
                <a:gd name="T24" fmla="*/ 559 w 563"/>
                <a:gd name="T25" fmla="*/ 138 h 461"/>
                <a:gd name="T26" fmla="*/ 537 w 563"/>
                <a:gd name="T27" fmla="*/ 131 h 461"/>
                <a:gd name="T28" fmla="*/ 310 w 563"/>
                <a:gd name="T29" fmla="*/ 251 h 461"/>
                <a:gd name="T30" fmla="*/ 59 w 563"/>
                <a:gd name="T31" fmla="*/ 197 h 461"/>
                <a:gd name="T32" fmla="*/ 38 w 563"/>
                <a:gd name="T33" fmla="*/ 164 h 461"/>
                <a:gd name="T34" fmla="*/ 71 w 563"/>
                <a:gd name="T35" fmla="*/ 143 h 461"/>
                <a:gd name="T36" fmla="*/ 298 w 563"/>
                <a:gd name="T37" fmla="*/ 191 h 461"/>
                <a:gd name="T38" fmla="*/ 306 w 563"/>
                <a:gd name="T39" fmla="*/ 189 h 461"/>
                <a:gd name="T40" fmla="*/ 538 w 563"/>
                <a:gd name="T41" fmla="*/ 69 h 461"/>
                <a:gd name="T42" fmla="*/ 535 w 563"/>
                <a:gd name="T43" fmla="*/ 48 h 461"/>
                <a:gd name="T44" fmla="*/ 310 w 563"/>
                <a:gd name="T45" fmla="*/ 4 h 461"/>
                <a:gd name="T46" fmla="*/ 249 w 563"/>
                <a:gd name="T47" fmla="*/ 12 h 461"/>
                <a:gd name="T48" fmla="*/ 41 w 563"/>
                <a:gd name="T49" fmla="*/ 114 h 461"/>
                <a:gd name="T50" fmla="*/ 33 w 563"/>
                <a:gd name="T51" fmla="*/ 119 h 461"/>
                <a:gd name="T52" fmla="*/ 7 w 563"/>
                <a:gd name="T53" fmla="*/ 157 h 461"/>
                <a:gd name="T54" fmla="*/ 25 w 563"/>
                <a:gd name="T55" fmla="*/ 214 h 461"/>
                <a:gd name="T56" fmla="*/ 7 w 563"/>
                <a:gd name="T57" fmla="*/ 246 h 461"/>
                <a:gd name="T58" fmla="*/ 25 w 563"/>
                <a:gd name="T59" fmla="*/ 303 h 461"/>
                <a:gd name="T60" fmla="*/ 7 w 563"/>
                <a:gd name="T61" fmla="*/ 335 h 461"/>
                <a:gd name="T62" fmla="*/ 52 w 563"/>
                <a:gd name="T63" fmla="*/ 405 h 461"/>
                <a:gd name="T64" fmla="*/ 311 w 563"/>
                <a:gd name="T65" fmla="*/ 460 h 461"/>
                <a:gd name="T66" fmla="*/ 321 w 563"/>
                <a:gd name="T67" fmla="*/ 459 h 461"/>
                <a:gd name="T68" fmla="*/ 552 w 563"/>
                <a:gd name="T69" fmla="*/ 337 h 461"/>
                <a:gd name="T70" fmla="*/ 559 w 563"/>
                <a:gd name="T71" fmla="*/ 315 h 461"/>
                <a:gd name="T72" fmla="*/ 537 w 563"/>
                <a:gd name="T73" fmla="*/ 308 h 461"/>
                <a:gd name="T74" fmla="*/ 310 w 563"/>
                <a:gd name="T75" fmla="*/ 428 h 461"/>
                <a:gd name="T76" fmla="*/ 59 w 563"/>
                <a:gd name="T77" fmla="*/ 374 h 461"/>
                <a:gd name="T78" fmla="*/ 38 w 563"/>
                <a:gd name="T79" fmla="*/ 341 h 461"/>
                <a:gd name="T80" fmla="*/ 71 w 563"/>
                <a:gd name="T81" fmla="*/ 320 h 461"/>
                <a:gd name="T82" fmla="*/ 310 w 563"/>
                <a:gd name="T83" fmla="*/ 372 h 461"/>
                <a:gd name="T84" fmla="*/ 296 w 563"/>
                <a:gd name="T85" fmla="*/ 57 h 461"/>
                <a:gd name="T86" fmla="*/ 404 w 563"/>
                <a:gd name="T87" fmla="*/ 78 h 461"/>
                <a:gd name="T88" fmla="*/ 357 w 563"/>
                <a:gd name="T89" fmla="*/ 101 h 461"/>
                <a:gd name="T90" fmla="*/ 249 w 563"/>
                <a:gd name="T91" fmla="*/ 79 h 461"/>
                <a:gd name="T92" fmla="*/ 296 w 563"/>
                <a:gd name="T93" fmla="*/ 57 h 461"/>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Lst>
              <a:rect l="0" t="0" r="r" b="b"/>
              <a:pathLst>
                <a:path w="563" h="461">
                  <a:moveTo>
                    <a:pt x="310" y="372"/>
                  </a:moveTo>
                  <a:cubicBezTo>
                    <a:pt x="314" y="372"/>
                    <a:pt x="318" y="371"/>
                    <a:pt x="321" y="370"/>
                  </a:cubicBezTo>
                  <a:cubicBezTo>
                    <a:pt x="552" y="248"/>
                    <a:pt x="552" y="248"/>
                    <a:pt x="552" y="248"/>
                  </a:cubicBezTo>
                  <a:cubicBezTo>
                    <a:pt x="560" y="244"/>
                    <a:pt x="563" y="234"/>
                    <a:pt x="559" y="226"/>
                  </a:cubicBezTo>
                  <a:cubicBezTo>
                    <a:pt x="555" y="218"/>
                    <a:pt x="545" y="215"/>
                    <a:pt x="537" y="220"/>
                  </a:cubicBezTo>
                  <a:cubicBezTo>
                    <a:pt x="311" y="339"/>
                    <a:pt x="311" y="339"/>
                    <a:pt x="311" y="339"/>
                  </a:cubicBezTo>
                  <a:cubicBezTo>
                    <a:pt x="59" y="285"/>
                    <a:pt x="59" y="285"/>
                    <a:pt x="59" y="285"/>
                  </a:cubicBezTo>
                  <a:cubicBezTo>
                    <a:pt x="44" y="282"/>
                    <a:pt x="35" y="268"/>
                    <a:pt x="38" y="253"/>
                  </a:cubicBezTo>
                  <a:cubicBezTo>
                    <a:pt x="41" y="238"/>
                    <a:pt x="56" y="228"/>
                    <a:pt x="71" y="232"/>
                  </a:cubicBezTo>
                  <a:cubicBezTo>
                    <a:pt x="71" y="232"/>
                    <a:pt x="313" y="283"/>
                    <a:pt x="313" y="283"/>
                  </a:cubicBezTo>
                  <a:cubicBezTo>
                    <a:pt x="316" y="283"/>
                    <a:pt x="318" y="283"/>
                    <a:pt x="321" y="281"/>
                  </a:cubicBezTo>
                  <a:cubicBezTo>
                    <a:pt x="552" y="159"/>
                    <a:pt x="552" y="159"/>
                    <a:pt x="552" y="159"/>
                  </a:cubicBezTo>
                  <a:cubicBezTo>
                    <a:pt x="560" y="155"/>
                    <a:pt x="563" y="146"/>
                    <a:pt x="559" y="138"/>
                  </a:cubicBezTo>
                  <a:cubicBezTo>
                    <a:pt x="555" y="130"/>
                    <a:pt x="545" y="127"/>
                    <a:pt x="537" y="131"/>
                  </a:cubicBezTo>
                  <a:cubicBezTo>
                    <a:pt x="310" y="251"/>
                    <a:pt x="310" y="251"/>
                    <a:pt x="310" y="251"/>
                  </a:cubicBezTo>
                  <a:cubicBezTo>
                    <a:pt x="59" y="197"/>
                    <a:pt x="59" y="197"/>
                    <a:pt x="59" y="197"/>
                  </a:cubicBezTo>
                  <a:cubicBezTo>
                    <a:pt x="44" y="194"/>
                    <a:pt x="35" y="179"/>
                    <a:pt x="38" y="164"/>
                  </a:cubicBezTo>
                  <a:cubicBezTo>
                    <a:pt x="41" y="149"/>
                    <a:pt x="56" y="140"/>
                    <a:pt x="71" y="143"/>
                  </a:cubicBezTo>
                  <a:cubicBezTo>
                    <a:pt x="71" y="143"/>
                    <a:pt x="297" y="191"/>
                    <a:pt x="298" y="191"/>
                  </a:cubicBezTo>
                  <a:cubicBezTo>
                    <a:pt x="301" y="191"/>
                    <a:pt x="303" y="191"/>
                    <a:pt x="306" y="189"/>
                  </a:cubicBezTo>
                  <a:cubicBezTo>
                    <a:pt x="306" y="189"/>
                    <a:pt x="538" y="69"/>
                    <a:pt x="538" y="69"/>
                  </a:cubicBezTo>
                  <a:cubicBezTo>
                    <a:pt x="554" y="61"/>
                    <a:pt x="553" y="51"/>
                    <a:pt x="535" y="48"/>
                  </a:cubicBezTo>
                  <a:cubicBezTo>
                    <a:pt x="310" y="4"/>
                    <a:pt x="310" y="4"/>
                    <a:pt x="310" y="4"/>
                  </a:cubicBezTo>
                  <a:cubicBezTo>
                    <a:pt x="292" y="0"/>
                    <a:pt x="265" y="4"/>
                    <a:pt x="249" y="12"/>
                  </a:cubicBezTo>
                  <a:cubicBezTo>
                    <a:pt x="41" y="114"/>
                    <a:pt x="41" y="114"/>
                    <a:pt x="41" y="114"/>
                  </a:cubicBezTo>
                  <a:cubicBezTo>
                    <a:pt x="38" y="116"/>
                    <a:pt x="35" y="118"/>
                    <a:pt x="33" y="119"/>
                  </a:cubicBezTo>
                  <a:cubicBezTo>
                    <a:pt x="20" y="128"/>
                    <a:pt x="10" y="141"/>
                    <a:pt x="7" y="157"/>
                  </a:cubicBezTo>
                  <a:cubicBezTo>
                    <a:pt x="2" y="179"/>
                    <a:pt x="10" y="200"/>
                    <a:pt x="25" y="214"/>
                  </a:cubicBezTo>
                  <a:cubicBezTo>
                    <a:pt x="16" y="222"/>
                    <a:pt x="9" y="233"/>
                    <a:pt x="7" y="246"/>
                  </a:cubicBezTo>
                  <a:cubicBezTo>
                    <a:pt x="2" y="268"/>
                    <a:pt x="10" y="289"/>
                    <a:pt x="25" y="303"/>
                  </a:cubicBezTo>
                  <a:cubicBezTo>
                    <a:pt x="16" y="311"/>
                    <a:pt x="9" y="322"/>
                    <a:pt x="7" y="335"/>
                  </a:cubicBezTo>
                  <a:cubicBezTo>
                    <a:pt x="0" y="367"/>
                    <a:pt x="20" y="399"/>
                    <a:pt x="52" y="405"/>
                  </a:cubicBezTo>
                  <a:cubicBezTo>
                    <a:pt x="52" y="405"/>
                    <a:pt x="310" y="461"/>
                    <a:pt x="311" y="460"/>
                  </a:cubicBezTo>
                  <a:cubicBezTo>
                    <a:pt x="314" y="460"/>
                    <a:pt x="318" y="460"/>
                    <a:pt x="321" y="459"/>
                  </a:cubicBezTo>
                  <a:cubicBezTo>
                    <a:pt x="552" y="337"/>
                    <a:pt x="552" y="337"/>
                    <a:pt x="552" y="337"/>
                  </a:cubicBezTo>
                  <a:cubicBezTo>
                    <a:pt x="560" y="332"/>
                    <a:pt x="563" y="323"/>
                    <a:pt x="559" y="315"/>
                  </a:cubicBezTo>
                  <a:cubicBezTo>
                    <a:pt x="555" y="307"/>
                    <a:pt x="545" y="304"/>
                    <a:pt x="537" y="308"/>
                  </a:cubicBezTo>
                  <a:cubicBezTo>
                    <a:pt x="310" y="428"/>
                    <a:pt x="310" y="428"/>
                    <a:pt x="310" y="428"/>
                  </a:cubicBezTo>
                  <a:cubicBezTo>
                    <a:pt x="59" y="374"/>
                    <a:pt x="59" y="374"/>
                    <a:pt x="59" y="374"/>
                  </a:cubicBezTo>
                  <a:cubicBezTo>
                    <a:pt x="44" y="371"/>
                    <a:pt x="35" y="356"/>
                    <a:pt x="38" y="341"/>
                  </a:cubicBezTo>
                  <a:cubicBezTo>
                    <a:pt x="41" y="327"/>
                    <a:pt x="56" y="317"/>
                    <a:pt x="71" y="320"/>
                  </a:cubicBezTo>
                  <a:cubicBezTo>
                    <a:pt x="71" y="320"/>
                    <a:pt x="309" y="372"/>
                    <a:pt x="310" y="372"/>
                  </a:cubicBezTo>
                  <a:close/>
                  <a:moveTo>
                    <a:pt x="296" y="57"/>
                  </a:moveTo>
                  <a:cubicBezTo>
                    <a:pt x="404" y="78"/>
                    <a:pt x="404" y="78"/>
                    <a:pt x="404" y="78"/>
                  </a:cubicBezTo>
                  <a:cubicBezTo>
                    <a:pt x="357" y="101"/>
                    <a:pt x="357" y="101"/>
                    <a:pt x="357" y="101"/>
                  </a:cubicBezTo>
                  <a:cubicBezTo>
                    <a:pt x="249" y="79"/>
                    <a:pt x="249" y="79"/>
                    <a:pt x="249" y="79"/>
                  </a:cubicBezTo>
                  <a:lnTo>
                    <a:pt x="296" y="57"/>
                  </a:lnTo>
                  <a:close/>
                </a:path>
              </a:pathLst>
            </a:custGeom>
            <a:solidFill>
              <a:sysClr val="window" lastClr="FFFFFF"/>
            </a:solidFill>
            <a:ln>
              <a:noFill/>
            </a:ln>
          </p:spPr>
          <p:txBody>
            <a:bodyPr vert="horz" wrap="square" lIns="91440" tIns="45720" rIns="91440" bIns="45720"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defTabSz="914400" eaLnBrk="1" fontAlgn="auto" latinLnBrk="0" hangingPunct="1">
                <a:lnSpc>
                  <a:spcPct val="100000"/>
                </a:lnSpc>
                <a:spcBef>
                  <a:spcPct val="0"/>
                </a:spcBef>
                <a:spcAft>
                  <a:spcPct val="0"/>
                </a:spcAft>
                <a:buClrTx/>
                <a:buSzTx/>
                <a:buFontTx/>
                <a:buNone/>
                <a:defRPr/>
              </a:pPr>
              <a:endParaRPr kumimoji="0" lang="zh-CN" altLang="en-US" sz="1800" b="0" i="0" u="none" strike="noStrike" kern="0" cap="none" spc="0" normalizeH="0" baseline="0" noProof="0">
                <a:ln>
                  <a:noFill/>
                </a:ln>
                <a:solidFill>
                  <a:prstClr val="white"/>
                </a:solidFill>
                <a:effectLst/>
                <a:uLnTx/>
                <a:uFillTx/>
                <a:latin typeface="Arial"/>
                <a:ea typeface="微软雅黑" charset="-122"/>
                <a:cs typeface="+mn-ea"/>
                <a:sym typeface="+mn-lt"/>
              </a:endParaRPr>
            </a:p>
          </p:txBody>
        </p:sp>
      </p:grpSp>
    </p:spTree>
  </p:cSld>
  <p:clrMapOvr>
    <a:masterClrMapping/>
  </p:clrMapOvr>
  <p:transition/>
  <p:timing/>
</p:sldLayout>
</file>

<file path=ppt/slideLayouts/slideLayout3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两栏内容">
    <p:spTree>
      <p:nvGrpSpPr>
        <p:cNvPr id="1" name=""/>
        <p:cNvGrpSpPr/>
        <p:nvPr>
          <p:custDataLst>
            <p:tags r:id="rId1"/>
          </p:custDataLst>
        </p:nvPr>
      </p:nvGrpSpPr>
      <p:grpSpPr>
        <a:xfrm>
          <a:off x="0" y="0"/>
          <a:ext cx="0" cy="0"/>
        </a:xfrm>
      </p:grpSpPr>
      <p:sp>
        <p:nvSpPr>
          <p:cNvPr id="8" name="AutoShape 2"/>
          <p:cNvSpPr>
            <a:spLocks noChangeArrowheads="1"/>
          </p:cNvSpPr>
          <p:nvPr userDrawn="1">
            <p:custDataLst>
              <p:tags r:id="rId2"/>
            </p:custDataLst>
          </p:nvPr>
        </p:nvSpPr>
        <p:spPr bwMode="auto">
          <a:xfrm>
            <a:off x="4188639" y="0"/>
            <a:ext cx="1898656" cy="529282"/>
          </a:xfrm>
          <a:prstGeom prst="roundRect">
            <a:avLst>
              <a:gd name="adj" fmla="val 14255"/>
            </a:avLst>
          </a:prstGeom>
          <a:gradFill rotWithShape="1">
            <a:gsLst>
              <a:gs pos="0">
                <a:srgbClr val="99CC00">
                  <a:alpha val="73000"/>
                </a:srgbClr>
              </a:gs>
              <a:gs pos="100000">
                <a:srgbClr val="FFFFFF"/>
              </a:gs>
            </a:gsLst>
            <a:path path="rect">
              <a:fillToRect r="100000" b="100000"/>
            </a:path>
          </a:gradFill>
          <a:ln w="6350" algn="ctr">
            <a:solidFill>
              <a:srgbClr val="3366FF"/>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zh-CN" sz="1800" b="1" i="0" u="none" strike="noStrike" kern="0" cap="none" spc="0" normalizeH="0" baseline="0" noProof="0">
              <a:ln>
                <a:noFill/>
              </a:ln>
              <a:solidFill>
                <a:srgbClr val="FF3300"/>
              </a:solidFill>
              <a:effectLst>
                <a:outerShdw blurRad="38100" dist="38100" dir="2700000" algn="tl">
                  <a:srgbClr val="000000"/>
                </a:outerShdw>
              </a:effectLst>
              <a:uLnTx/>
              <a:uFillTx/>
              <a:latin typeface="Arial" pitchFamily="34" charset="0"/>
              <a:ea typeface="宋体" pitchFamily="2" charset="-122"/>
            </a:endParaRPr>
          </a:p>
        </p:txBody>
      </p:sp>
      <p:sp>
        <p:nvSpPr>
          <p:cNvPr id="10" name="Text Box 8"/>
          <p:cNvSpPr txBox="1">
            <a:spLocks noChangeArrowheads="1"/>
          </p:cNvSpPr>
          <p:nvPr userDrawn="1">
            <p:custDataLst>
              <p:tags r:id="rId3"/>
            </p:custDataLst>
          </p:nvPr>
        </p:nvSpPr>
        <p:spPr bwMode="auto">
          <a:xfrm>
            <a:off x="4171218" y="67617"/>
            <a:ext cx="2194748"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50000"/>
              </a:spcBef>
              <a:spcAft>
                <a:spcPct val="0"/>
              </a:spcAft>
            </a:pPr>
            <a:r>
              <a:rPr lang="zh-CN" altLang="en-US" sz="2800" b="1" smtClean="0">
                <a:solidFill>
                  <a:srgbClr val="1E0EF2"/>
                </a:solidFill>
                <a:effectLst>
                  <a:outerShdw blurRad="38100" dist="38100" dir="2700000" algn="tl">
                    <a:srgbClr val="C0C0C0"/>
                  </a:outerShdw>
                </a:effectLst>
                <a:latin typeface="华文行楷" panose="02010800040101010101" pitchFamily="2" charset="-122"/>
                <a:ea typeface="华文行楷" panose="02010800040101010101" pitchFamily="2" charset="-122"/>
              </a:rPr>
              <a:t>思考与讨论</a:t>
            </a:r>
            <a:endParaRPr lang="zh-CN" altLang="en-US" sz="2800" b="1">
              <a:solidFill>
                <a:srgbClr val="1E0EF2"/>
              </a:solidFill>
              <a:effectLst>
                <a:outerShdw blurRad="38100" dist="38100" dir="2700000" algn="tl">
                  <a:srgbClr val="C0C0C0"/>
                </a:outerShdw>
              </a:effectLst>
              <a:latin typeface="华文行楷" panose="02010800040101010101" pitchFamily="2" charset="-122"/>
              <a:ea typeface="华文行楷" panose="02010800040101010101" pitchFamily="2" charset="-122"/>
            </a:endParaRPr>
          </a:p>
        </p:txBody>
      </p:sp>
      <p:pic>
        <p:nvPicPr>
          <p:cNvPr id="11" name="图片 10"/>
          <p:cNvPicPr>
            <a:picLocks noChangeAspect="1"/>
          </p:cNvPicPr>
          <p:nvPr userDrawn="1">
            <p:custDataLst>
              <p:tags r:id="rId5"/>
            </p:custDataLst>
          </p:nvPr>
        </p:nvPicPr>
        <p:blipFill>
          <a:blip r:embed="rId4"/>
          <a:stretch>
            <a:fillRect/>
          </a:stretch>
        </p:blipFill>
        <p:spPr>
          <a:xfrm>
            <a:off x="3580787" y="-308080"/>
            <a:ext cx="1049447" cy="1049447"/>
          </a:xfrm>
          <a:prstGeom prst="rect">
            <a:avLst/>
          </a:prstGeom>
          <a:effectLst>
            <a:softEdge rad="190500"/>
          </a:effectLst>
        </p:spPr>
      </p:pic>
    </p:spTree>
  </p:cSld>
  <p:clrMapOvr>
    <a:masterClrMapping/>
  </p:clrMapOvr>
  <p:transition/>
  <p:timing/>
</p:sldLayout>
</file>

<file path=ppt/slideLayouts/slideLayout3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比较">
    <p:spTree>
      <p:nvGrpSpPr>
        <p:cNvPr id="1" name=""/>
        <p:cNvGrpSpPr/>
        <p:nvPr>
          <p:custDataLst>
            <p:tags r:id="rId1"/>
          </p:custDataLst>
        </p:nvPr>
      </p:nvGrpSpPr>
      <p:grpSpPr>
        <a:xfrm>
          <a:off x="0" y="0"/>
          <a:ext cx="0" cy="0"/>
        </a:xfrm>
      </p:grpSpPr>
      <p:sp>
        <p:nvSpPr>
          <p:cNvPr id="10" name="AutoShape 2"/>
          <p:cNvSpPr>
            <a:spLocks noChangeArrowheads="1"/>
          </p:cNvSpPr>
          <p:nvPr userDrawn="1">
            <p:custDataLst>
              <p:tags r:id="rId2"/>
            </p:custDataLst>
          </p:nvPr>
        </p:nvSpPr>
        <p:spPr bwMode="auto">
          <a:xfrm>
            <a:off x="4224265" y="-68261"/>
            <a:ext cx="1298651" cy="596900"/>
          </a:xfrm>
          <a:prstGeom prst="roundRect">
            <a:avLst>
              <a:gd name="adj" fmla="val 14255"/>
            </a:avLst>
          </a:prstGeom>
          <a:gradFill rotWithShape="1">
            <a:gsLst>
              <a:gs pos="0">
                <a:srgbClr val="99CC00">
                  <a:alpha val="73000"/>
                </a:srgbClr>
              </a:gs>
              <a:gs pos="100000">
                <a:srgbClr val="FFFFFF"/>
              </a:gs>
            </a:gsLst>
            <a:path path="rect">
              <a:fillToRect r="100000" b="100000"/>
            </a:path>
          </a:gradFill>
          <a:ln w="6350" algn="ctr">
            <a:solidFill>
              <a:srgbClr val="3366FF"/>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base" latinLnBrk="0" hangingPunct="1">
              <a:lnSpc>
                <a:spcPct val="100000"/>
              </a:lnSpc>
              <a:spcBef>
                <a:spcPct val="0"/>
              </a:spcBef>
              <a:spcAft>
                <a:spcPct val="0"/>
              </a:spcAft>
              <a:buClrTx/>
              <a:buSzTx/>
              <a:buFontTx/>
              <a:buNone/>
              <a:defRPr/>
            </a:pPr>
            <a:endParaRPr kumimoji="0" lang="zh-CN" altLang="zh-CN" sz="1800" b="1" i="0" u="none" strike="noStrike" kern="0" cap="none" spc="0" normalizeH="0" baseline="0" noProof="0">
              <a:ln>
                <a:noFill/>
              </a:ln>
              <a:solidFill>
                <a:srgbClr val="FF3300"/>
              </a:solidFill>
              <a:effectLst>
                <a:outerShdw blurRad="38100" dist="38100" dir="2700000" algn="tl">
                  <a:srgbClr val="000000"/>
                </a:outerShdw>
              </a:effectLst>
              <a:uLnTx/>
              <a:uFillTx/>
              <a:latin typeface="Arial" pitchFamily="34" charset="0"/>
              <a:ea typeface="宋体" pitchFamily="2" charset="-122"/>
            </a:endParaRPr>
          </a:p>
        </p:txBody>
      </p:sp>
      <p:sp>
        <p:nvSpPr>
          <p:cNvPr id="12" name="Text Box 8"/>
          <p:cNvSpPr txBox="1">
            <a:spLocks noChangeArrowheads="1"/>
          </p:cNvSpPr>
          <p:nvPr userDrawn="1">
            <p:custDataLst>
              <p:tags r:id="rId3"/>
            </p:custDataLst>
          </p:nvPr>
        </p:nvSpPr>
        <p:spPr bwMode="auto">
          <a:xfrm>
            <a:off x="4224265" y="0"/>
            <a:ext cx="1523827" cy="52322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50000"/>
              </a:spcBef>
              <a:spcAft>
                <a:spcPct val="0"/>
              </a:spcAft>
            </a:pPr>
            <a:r>
              <a:rPr lang="zh-CN" altLang="en-US" sz="2800" b="1">
                <a:solidFill>
                  <a:srgbClr val="1E0EF2"/>
                </a:solidFill>
                <a:effectLst>
                  <a:outerShdw blurRad="38100" dist="38100" dir="2700000" algn="tl">
                    <a:srgbClr val="C0C0C0"/>
                  </a:outerShdw>
                </a:effectLst>
                <a:latin typeface="华文行楷" panose="02010800040101010101" pitchFamily="2" charset="-122"/>
                <a:ea typeface="华文行楷" panose="02010800040101010101" pitchFamily="2" charset="-122"/>
              </a:rPr>
              <a:t>做一做</a:t>
            </a:r>
          </a:p>
        </p:txBody>
      </p:sp>
      <p:pic>
        <p:nvPicPr>
          <p:cNvPr id="3" name="图片 2"/>
          <p:cNvPicPr>
            <a:picLocks noChangeAspect="1"/>
          </p:cNvPicPr>
          <p:nvPr userDrawn="1">
            <p:custDataLst>
              <p:tags r:id="rId5"/>
            </p:custDataLst>
          </p:nvPr>
        </p:nvPicPr>
        <p:blipFill>
          <a:blip r:embed="rId4">
            <a:extLst>
              <a:ext uri="{28A0092B-C50C-407E-A947-70E740481C1C}">
                <a14:useLocalDpi xmlns:a14="http://schemas.microsoft.com/office/drawing/2010/main" val="0"/>
              </a:ext>
            </a:extLst>
          </a:blip>
          <a:stretch>
            <a:fillRect/>
          </a:stretch>
        </p:blipFill>
        <p:spPr>
          <a:xfrm>
            <a:off x="3474434" y="-293963"/>
            <a:ext cx="1214644" cy="945145"/>
          </a:xfrm>
          <a:prstGeom prst="rect">
            <a:avLst/>
          </a:prstGeom>
          <a:effectLst>
            <a:softEdge rad="203200"/>
          </a:effectLst>
        </p:spPr>
      </p:pic>
    </p:spTree>
  </p:cSld>
  <p:clrMapOvr>
    <a:masterClrMapping/>
  </p:clrMapOvr>
  <p:transition/>
  <p:timing/>
</p:sldLayout>
</file>

<file path=ppt/slideLayouts/slideLayout3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和内容">
    <p:spTree>
      <p:nvGrpSpPr>
        <p:cNvPr id="1" name=""/>
        <p:cNvGrpSpPr/>
        <p:nvPr>
          <p:custDataLst>
            <p:tags r:id="rId1"/>
          </p:custDataLst>
        </p:nvPr>
      </p:nvGrpSpPr>
      <p:grpSpPr>
        <a:xfrm>
          <a:off x="0" y="0"/>
          <a:ext cx="0" cy="0"/>
        </a:xfrm>
      </p:grpSpPr>
      <p:sp>
        <p:nvSpPr>
          <p:cNvPr id="7" name="Arc 3"/>
          <p:cNvSpPr/>
          <p:nvPr userDrawn="1">
            <p:custDataLst>
              <p:tags r:id="rId2"/>
            </p:custDataLst>
          </p:nvPr>
        </p:nvSpPr>
        <p:spPr bwMode="auto">
          <a:xfrm>
            <a:off x="8943727" y="719137"/>
            <a:ext cx="2309812" cy="5200650"/>
          </a:xfrm>
          <a:custGeom>
            <a:gdLst>
              <a:gd name="G0" fmla="+- 228 0 0"/>
              <a:gd name="G1" fmla="+- 21600 0 0"/>
              <a:gd name="G2" fmla="+- 21600 0 0"/>
              <a:gd name="T0" fmla="*/ 228 w 21828"/>
              <a:gd name="T1" fmla="*/ 0 h 43200"/>
              <a:gd name="T2" fmla="*/ 0 w 21828"/>
              <a:gd name="T3" fmla="*/ 43199 h 43200"/>
              <a:gd name="T4" fmla="*/ 228 w 21828"/>
              <a:gd name="T5" fmla="*/ 21600 h 43200"/>
            </a:gdLst>
            <a:cxnLst>
              <a:cxn ang="0">
                <a:pos x="T0" y="T1"/>
              </a:cxn>
              <a:cxn ang="0">
                <a:pos x="T2" y="T3"/>
              </a:cxn>
              <a:cxn ang="0">
                <a:pos x="T4" y="T5"/>
              </a:cxn>
            </a:cxnLst>
            <a:rect l="0" t="0" r="r" b="b"/>
            <a:pathLst>
              <a:path w="21828" h="43200" fill="none" extrusionOk="0">
                <a:moveTo>
                  <a:pt x="227" y="0"/>
                </a:moveTo>
                <a:cubicBezTo>
                  <a:pt x="12157" y="0"/>
                  <a:pt x="21828" y="9670"/>
                  <a:pt x="21828" y="21600"/>
                </a:cubicBezTo>
                <a:cubicBezTo>
                  <a:pt x="21828" y="33529"/>
                  <a:pt x="12157" y="43200"/>
                  <a:pt x="228" y="43200"/>
                </a:cubicBezTo>
                <a:cubicBezTo>
                  <a:pt x="151" y="43200"/>
                  <a:pt x="75" y="43199"/>
                  <a:pt x="0" y="43198"/>
                </a:cubicBezTo>
              </a:path>
              <a:path w="21828" h="43200" stroke="0" extrusionOk="0">
                <a:moveTo>
                  <a:pt x="227" y="0"/>
                </a:moveTo>
                <a:cubicBezTo>
                  <a:pt x="12157" y="0"/>
                  <a:pt x="21828" y="9670"/>
                  <a:pt x="21828" y="21600"/>
                </a:cubicBezTo>
                <a:cubicBezTo>
                  <a:pt x="21828" y="33529"/>
                  <a:pt x="12157" y="43200"/>
                  <a:pt x="228" y="43200"/>
                </a:cubicBezTo>
                <a:cubicBezTo>
                  <a:pt x="151" y="43200"/>
                  <a:pt x="75" y="43199"/>
                  <a:pt x="0" y="43198"/>
                </a:cubicBezTo>
                <a:lnTo>
                  <a:pt x="228" y="21600"/>
                </a:lnTo>
                <a:close/>
              </a:path>
            </a:pathLst>
          </a:custGeom>
          <a:noFill/>
          <a:ln w="57150">
            <a:solidFill>
              <a:srgbClr val="C0C0C0"/>
            </a:solidFill>
            <a:round/>
          </a:ln>
          <a:effectLst/>
          <a:extLst>
            <a:ext uri="{909E8E84-426E-40DD-AFC4-6F175D3DCCD1}">
              <a14:hiddenFill xmlns:a14="http://schemas.microsoft.com/office/drawing/2010/main">
                <a:solidFill>
                  <a:schemeClr val="accent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lnSpc>
                <a:spcPct val="120000"/>
              </a:lnSpc>
              <a:spcBef>
                <a:spcPct val="0"/>
              </a:spcBef>
              <a:spcAft>
                <a:spcPct val="0"/>
              </a:spcAft>
              <a:defRPr/>
            </a:pPr>
            <a:endParaRPr kumimoji="1" lang="zh-CN" altLang="en-US" sz="3200" b="1">
              <a:solidFill>
                <a:srgbClr val="000000"/>
              </a:solidFill>
              <a:effectLst>
                <a:outerShdw blurRad="38100" dist="38100" dir="2700000" algn="tl">
                  <a:srgbClr val="000000">
                    <a:alpha val="43137"/>
                  </a:srgbClr>
                </a:outerShdw>
              </a:effectLst>
              <a:latin typeface="Times New Roman" pitchFamily="18" charset="0"/>
              <a:ea typeface="宋体" pitchFamily="2" charset="-122"/>
            </a:endParaRPr>
          </a:p>
        </p:txBody>
      </p:sp>
      <p:sp>
        <p:nvSpPr>
          <p:cNvPr id="8" name="Oval 4"/>
          <p:cNvSpPr>
            <a:spLocks noChangeArrowheads="1"/>
          </p:cNvSpPr>
          <p:nvPr userDrawn="1">
            <p:custDataLst>
              <p:tags r:id="rId3"/>
            </p:custDataLst>
          </p:nvPr>
        </p:nvSpPr>
        <p:spPr bwMode="auto">
          <a:xfrm>
            <a:off x="9424735" y="681037"/>
            <a:ext cx="1219200" cy="1219200"/>
          </a:xfrm>
          <a:prstGeom prst="ellipse">
            <a:avLst/>
          </a:prstGeom>
          <a:solidFill>
            <a:srgbClr val="DDDDDD"/>
          </a:solidFill>
          <a:ln>
            <a:noFill/>
          </a:ln>
          <a:effectLst/>
          <a:extLst>
            <a:ext uri="{91240B29-F687-4F45-9708-019B960494DF}">
              <a14:hiddenLine xmlns:a14="http://schemas.microsoft.com/office/drawing/2010/main" w="9525">
                <a:solidFill>
                  <a:schemeClr val="tx1"/>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defRPr/>
            </a:pPr>
            <a:r>
              <a:rPr kumimoji="1" lang="zh-CN" altLang="en-US" sz="5400" b="1">
                <a:solidFill>
                  <a:srgbClr val="FF9933"/>
                </a:solidFill>
                <a:effectLst>
                  <a:outerShdw blurRad="38100" dist="38100" dir="2700000" algn="tl">
                    <a:srgbClr val="000000"/>
                  </a:outerShdw>
                </a:effectLst>
                <a:latin typeface="Times New Roman" pitchFamily="18" charset="0"/>
                <a:ea typeface="华文楷体" pitchFamily="2" charset="-122"/>
              </a:rPr>
              <a:t>明</a:t>
            </a:r>
          </a:p>
        </p:txBody>
      </p:sp>
      <p:sp>
        <p:nvSpPr>
          <p:cNvPr id="9" name="Oval 5"/>
          <p:cNvSpPr>
            <a:spLocks noChangeArrowheads="1"/>
          </p:cNvSpPr>
          <p:nvPr userDrawn="1">
            <p:custDataLst>
              <p:tags r:id="rId4"/>
            </p:custDataLst>
          </p:nvPr>
        </p:nvSpPr>
        <p:spPr bwMode="auto">
          <a:xfrm>
            <a:off x="10415335" y="1709737"/>
            <a:ext cx="1219200" cy="1219200"/>
          </a:xfrm>
          <a:prstGeom prst="ellipse">
            <a:avLst/>
          </a:prstGeom>
          <a:solidFill>
            <a:srgbClr val="DDDDDD"/>
          </a:solidFill>
          <a:ln>
            <a:noFill/>
          </a:ln>
          <a:effectLst/>
          <a:extLst>
            <a:ext uri="{91240B29-F687-4F45-9708-019B960494DF}">
              <a14:hiddenLine xmlns:a14="http://schemas.microsoft.com/office/drawing/2010/main" w="9525">
                <a:solidFill>
                  <a:schemeClr val="tx1"/>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defRPr/>
            </a:pPr>
            <a:r>
              <a:rPr kumimoji="1" lang="zh-CN" altLang="en-US" sz="5400" b="1">
                <a:solidFill>
                  <a:srgbClr val="FF9933"/>
                </a:solidFill>
                <a:effectLst>
                  <a:outerShdw blurRad="38100" dist="38100" dir="2700000" algn="tl">
                    <a:srgbClr val="000000"/>
                  </a:outerShdw>
                </a:effectLst>
                <a:latin typeface="Times New Roman" pitchFamily="18" charset="0"/>
                <a:ea typeface="华文楷体" pitchFamily="2" charset="-122"/>
              </a:rPr>
              <a:t>日</a:t>
            </a:r>
          </a:p>
        </p:txBody>
      </p:sp>
      <p:sp>
        <p:nvSpPr>
          <p:cNvPr id="10" name="Oval 6"/>
          <p:cNvSpPr>
            <a:spLocks noChangeArrowheads="1"/>
          </p:cNvSpPr>
          <p:nvPr userDrawn="1">
            <p:custDataLst>
              <p:tags r:id="rId5"/>
            </p:custDataLst>
          </p:nvPr>
        </p:nvSpPr>
        <p:spPr bwMode="auto">
          <a:xfrm>
            <a:off x="10643939" y="3233737"/>
            <a:ext cx="1219200" cy="1219200"/>
          </a:xfrm>
          <a:prstGeom prst="ellipse">
            <a:avLst/>
          </a:prstGeom>
          <a:solidFill>
            <a:srgbClr val="DDDDDD"/>
          </a:solidFill>
          <a:ln>
            <a:noFill/>
          </a:ln>
          <a:effectLst/>
          <a:extLst>
            <a:ext uri="{91240B29-F687-4F45-9708-019B960494DF}">
              <a14:hiddenLine xmlns:a14="http://schemas.microsoft.com/office/drawing/2010/main" w="9525">
                <a:solidFill>
                  <a:schemeClr val="tx1"/>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defRPr/>
            </a:pPr>
            <a:r>
              <a:rPr kumimoji="1" lang="zh-CN" altLang="en-US" sz="5400" b="1">
                <a:solidFill>
                  <a:srgbClr val="FF9933"/>
                </a:solidFill>
                <a:effectLst>
                  <a:outerShdw blurRad="38100" dist="38100" dir="2700000" algn="tl">
                    <a:srgbClr val="000000"/>
                  </a:outerShdw>
                </a:effectLst>
                <a:latin typeface="Times New Roman" pitchFamily="18" charset="0"/>
                <a:ea typeface="华文楷体" pitchFamily="2" charset="-122"/>
              </a:rPr>
              <a:t>看</a:t>
            </a:r>
          </a:p>
        </p:txBody>
      </p:sp>
      <p:sp>
        <p:nvSpPr>
          <p:cNvPr id="11" name="Oval 7"/>
          <p:cNvSpPr>
            <a:spLocks noChangeArrowheads="1"/>
          </p:cNvSpPr>
          <p:nvPr userDrawn="1">
            <p:custDataLst>
              <p:tags r:id="rId6"/>
            </p:custDataLst>
          </p:nvPr>
        </p:nvSpPr>
        <p:spPr bwMode="auto">
          <a:xfrm>
            <a:off x="9805739" y="4605337"/>
            <a:ext cx="1219200" cy="1219200"/>
          </a:xfrm>
          <a:prstGeom prst="ellipse">
            <a:avLst/>
          </a:prstGeom>
          <a:solidFill>
            <a:srgbClr val="DDDDDD"/>
          </a:solidFill>
          <a:ln>
            <a:noFill/>
          </a:ln>
          <a:effectLst/>
          <a:extLst>
            <a:ext uri="{91240B29-F687-4F45-9708-019B960494DF}">
              <a14:hiddenLine xmlns:a14="http://schemas.microsoft.com/office/drawing/2010/main" w="9525">
                <a:solidFill>
                  <a:schemeClr val="tx1"/>
                </a:solidFill>
                <a:rou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defRPr/>
            </a:pPr>
            <a:r>
              <a:rPr kumimoji="1" lang="zh-CN" altLang="en-US" sz="5400" b="1">
                <a:solidFill>
                  <a:srgbClr val="FF9933"/>
                </a:solidFill>
                <a:effectLst>
                  <a:outerShdw blurRad="38100" dist="38100" dir="2700000" algn="tl">
                    <a:srgbClr val="000000"/>
                  </a:outerShdw>
                </a:effectLst>
                <a:latin typeface="Times New Roman" pitchFamily="18" charset="0"/>
                <a:ea typeface="华文楷体" pitchFamily="2" charset="-122"/>
              </a:rPr>
              <a:t>点</a:t>
            </a:r>
          </a:p>
        </p:txBody>
      </p:sp>
    </p:spTree>
  </p:cSld>
  <p:clrMapOvr>
    <a:masterClrMapping/>
  </p:clrMapOvr>
  <p:transition/>
  <p:timing/>
</p:sldLayout>
</file>

<file path=ppt/slideLayouts/slideLayout3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标题幻灯片">
    <p:spTree>
      <p:nvGrpSpPr>
        <p:cNvPr id="1" name=""/>
        <p:cNvGrpSpPr/>
        <p:nvPr>
          <p:custDataLst>
            <p:tags r:id="rId1"/>
          </p:custDataLst>
        </p:nvPr>
      </p:nvGrpSpPr>
      <p:grpSpPr>
        <a:xfrm>
          <a:off x="0" y="0"/>
          <a:ext cx="0" cy="0"/>
        </a:xfrm>
      </p:grpSpPr>
      <p:pic>
        <p:nvPicPr>
          <p:cNvPr id="8" name="Picture 3"/>
          <p:cNvPicPr>
            <a:picLocks noChangeAspect="1" noChangeArrowheads="1"/>
          </p:cNvPicPr>
          <p:nvPr userDrawn="1">
            <p:custDataLst>
              <p:tags r:id="rId3"/>
            </p:custDataLst>
          </p:nvPr>
        </p:nvPicPr>
        <p:blipFill>
          <a:blip r:embed="rId2">
            <a:extLst>
              <a:ext uri="{28A0092B-C50C-407E-A947-70E740481C1C}">
                <a14:useLocalDpi xmlns:a14="http://schemas.microsoft.com/office/drawing/2010/main" val="0"/>
              </a:ext>
            </a:extLst>
          </a:blip>
          <a:stretch>
            <a:fillRect/>
          </a:stretch>
        </p:blipFill>
        <p:spPr bwMode="auto">
          <a:xfrm>
            <a:off x="0" y="0"/>
            <a:ext cx="712758" cy="712758"/>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p:timing/>
</p:sldLayout>
</file>

<file path=ppt/slideLayouts/slideLayout3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 preserve="1">
  <p:cSld name="Title Slide">
    <p:spTree>
      <p:nvGrpSpPr>
        <p:cNvPr id="1" name=""/>
        <p:cNvGrpSpPr/>
        <p:nvPr>
          <p:custDataLst>
            <p:tags r:id="rId1"/>
          </p:custDataLst>
        </p:nvPr>
      </p:nvGrpSpPr>
      <p:grpSpPr>
        <a:xfrm>
          <a:off x="0" y="0"/>
          <a:ext cx="0" cy="0"/>
        </a:xfrm>
      </p:grpSpPr>
      <p:sp>
        <p:nvSpPr>
          <p:cNvPr id="2" name="Title 1"/>
          <p:cNvSpPr>
            <a:spLocks noGrp="1"/>
          </p:cNvSpPr>
          <p:nvPr>
            <p:ph type="ctrTitle"/>
            <p:custDataLst>
              <p:tags r:id="rId2"/>
            </p:custDataLst>
          </p:nvPr>
        </p:nvSpPr>
        <p:spPr>
          <a:xfrm>
            <a:off x="1524001"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custDataLst>
              <p:tags r:id="rId3"/>
            </p:custDataLst>
          </p:nvPr>
        </p:nvSpPr>
        <p:spPr>
          <a:xfrm>
            <a:off x="1524001"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5365" indent="0" algn="ctr">
              <a:buNone/>
              <a:defRPr sz="1600"/>
            </a:lvl6pPr>
            <a:lvl7pPr marL="2742565" indent="0" algn="ctr">
              <a:buNone/>
              <a:defRPr sz="1600"/>
            </a:lvl7pPr>
            <a:lvl8pPr marL="3199765" indent="0" algn="ctr">
              <a:buNone/>
              <a:defRPr sz="1600"/>
            </a:lvl8pPr>
            <a:lvl9pPr marL="3656965" indent="0" algn="ctr">
              <a:buNone/>
              <a:defRPr sz="1600"/>
            </a:lvl9pPr>
          </a:lstStyle>
          <a:p>
            <a:r>
              <a:rPr lang="en-US"/>
              <a:t>Click to edit Master subtitle style</a:t>
            </a:r>
          </a:p>
        </p:txBody>
      </p:sp>
      <p:sp>
        <p:nvSpPr>
          <p:cNvPr id="4" name="Date Placeholder 3"/>
          <p:cNvSpPr>
            <a:spLocks noGrp="1"/>
          </p:cNvSpPr>
          <p:nvPr>
            <p:ph type="dt" sz="half" idx="10"/>
            <p:custDataLst>
              <p:tags r:id="rId4"/>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5" name="Footer Placeholder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Slide Number Placeholder 5"/>
          <p:cNvSpPr>
            <a:spLocks noGrp="1"/>
          </p:cNvSpPr>
          <p:nvPr>
            <p:ph type="sldNum" sz="quarter" idx="12"/>
            <p:custDataLst>
              <p:tags r:id="rId6"/>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2950427947"/>
      </p:ext>
    </p:extLst>
  </p:cSld>
  <p:clrMapOvr>
    <a:masterClrMapping/>
  </p:clrMapOvr>
  <p:transition/>
  <p:timing/>
</p:sldLayout>
</file>

<file path=ppt/slideLayouts/slideLayout3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 preserve="1">
  <p:cSld name="Title and Content">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p:txBody>
          <a:bodyPr/>
          <a:lstStyle/>
          <a:p>
            <a:r>
              <a:rPr lang="en-US"/>
              <a:t>Click to edit Master title style</a:t>
            </a:r>
          </a:p>
        </p:txBody>
      </p:sp>
      <p:sp>
        <p:nvSpPr>
          <p:cNvPr id="3" name="Content Placeholder 2"/>
          <p:cNvSpPr>
            <a:spLocks noGrp="1"/>
          </p:cNvSpPr>
          <p:nvPr>
            <p:ph idx="1"/>
            <p:custDataLst>
              <p:tags r:id="rId3"/>
            </p:custDataLst>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custDataLst>
              <p:tags r:id="rId4"/>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5" name="Footer Placeholder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Slide Number Placeholder 5"/>
          <p:cNvSpPr>
            <a:spLocks noGrp="1"/>
          </p:cNvSpPr>
          <p:nvPr>
            <p:ph type="sldNum" sz="quarter" idx="12"/>
            <p:custDataLst>
              <p:tags r:id="rId6"/>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2696089437"/>
      </p:ext>
    </p:extLst>
  </p:cSld>
  <p:clrMapOvr>
    <a:masterClrMapping/>
  </p:clrMapOvr>
  <p:transition/>
  <p:timing/>
</p:sldLayout>
</file>

<file path=ppt/slideLayouts/slideLayout3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secHead" preserve="1">
  <p:cSld name="Section Header">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a:xfrm>
            <a:off x="831862" y="1709762"/>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custDataLst>
              <p:tags r:id="rId3"/>
            </p:custDataLst>
          </p:nvPr>
        </p:nvSpPr>
        <p:spPr>
          <a:xfrm>
            <a:off x="831862" y="4589487"/>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5365" indent="0">
              <a:buNone/>
              <a:defRPr sz="1600">
                <a:solidFill>
                  <a:schemeClr val="tx1">
                    <a:tint val="75000"/>
                  </a:schemeClr>
                </a:solidFill>
              </a:defRPr>
            </a:lvl6pPr>
            <a:lvl7pPr marL="2742565" indent="0">
              <a:buNone/>
              <a:defRPr sz="1600">
                <a:solidFill>
                  <a:schemeClr val="tx1">
                    <a:tint val="75000"/>
                  </a:schemeClr>
                </a:solidFill>
              </a:defRPr>
            </a:lvl7pPr>
            <a:lvl8pPr marL="3199765" indent="0">
              <a:buNone/>
              <a:defRPr sz="1600">
                <a:solidFill>
                  <a:schemeClr val="tx1">
                    <a:tint val="75000"/>
                  </a:schemeClr>
                </a:solidFill>
              </a:defRPr>
            </a:lvl8pPr>
            <a:lvl9pPr marL="3656965"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custDataLst>
              <p:tags r:id="rId4"/>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5" name="Footer Placeholder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Slide Number Placeholder 5"/>
          <p:cNvSpPr>
            <a:spLocks noGrp="1"/>
          </p:cNvSpPr>
          <p:nvPr>
            <p:ph type="sldNum" sz="quarter" idx="12"/>
            <p:custDataLst>
              <p:tags r:id="rId6"/>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3876832620"/>
      </p:ext>
    </p:extLst>
  </p:cSld>
  <p:clrMapOvr>
    <a:masterClrMapping/>
  </p:clrMapOvr>
  <p:transition/>
  <p:timing/>
</p:sldLayout>
</file>

<file path=ppt/slideLayouts/slideLayout4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Obj" preserve="1">
  <p:cSld name="Two Content">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p:txBody>
          <a:bodyPr/>
          <a:lstStyle/>
          <a:p>
            <a:r>
              <a:rPr lang="en-US"/>
              <a:t>Click to edit Master title style</a:t>
            </a:r>
          </a:p>
        </p:txBody>
      </p:sp>
      <p:sp>
        <p:nvSpPr>
          <p:cNvPr id="3" name="Content Placeholder 2"/>
          <p:cNvSpPr>
            <a:spLocks noGrp="1"/>
          </p:cNvSpPr>
          <p:nvPr>
            <p:ph sz="half" idx="1"/>
            <p:custDataLst>
              <p:tags r:id="rId3"/>
            </p:custDataLst>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custDataLst>
              <p:tags r:id="rId4"/>
            </p:custDataLst>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custDataLst>
              <p:tags r:id="rId5"/>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6" name="Footer Placeholder 5"/>
          <p:cNvSpPr>
            <a:spLocks noGrp="1"/>
          </p:cNvSpPr>
          <p:nvPr>
            <p:ph type="ftr" sz="quarter" idx="11"/>
            <p:custDataLst>
              <p:tags r:id="rId6"/>
            </p:custDataLst>
          </p:nvPr>
        </p:nvSpPr>
        <p:spPr/>
        <p:txBody>
          <a:bodyPr/>
          <a:lstStyle/>
          <a:p>
            <a:endParaRPr lang="zh-CN" altLang="en-US">
              <a:solidFill>
                <a:prstClr val="black">
                  <a:tint val="75000"/>
                </a:prstClr>
              </a:solidFill>
            </a:endParaRPr>
          </a:p>
        </p:txBody>
      </p:sp>
      <p:sp>
        <p:nvSpPr>
          <p:cNvPr id="7" name="Slide Number Placeholder 6"/>
          <p:cNvSpPr>
            <a:spLocks noGrp="1"/>
          </p:cNvSpPr>
          <p:nvPr>
            <p:ph type="sldNum" sz="quarter" idx="12"/>
            <p:custDataLst>
              <p:tags r:id="rId7"/>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1387091540"/>
      </p:ext>
    </p:extLst>
  </p:cSld>
  <p:clrMapOvr>
    <a:masterClrMapping/>
  </p:clrMapOvr>
  <p:transition/>
  <p:timing/>
</p:sldLayout>
</file>

<file path=ppt/slideLayouts/slideLayout4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woTxTwoObj" preserve="1">
  <p:cSld name="Comparison">
    <p:spTree>
      <p:nvGrpSpPr>
        <p:cNvPr id="1" name=""/>
        <p:cNvGrpSpPr/>
        <p:nvPr>
          <p:custDataLst>
            <p:tags r:id="rId1"/>
          </p:custDataLst>
        </p:nvPr>
      </p:nvGrpSpPr>
      <p:grpSpPr>
        <a:xfrm>
          <a:off x="0" y="0"/>
          <a:ext cx="0" cy="0"/>
        </a:xfrm>
      </p:grpSpPr>
      <p:sp>
        <p:nvSpPr>
          <p:cNvPr id="11" name="矩形 10"/>
          <p:cNvSpPr/>
          <p:nvPr userDrawn="1">
            <p:custDataLst>
              <p:tags r:id="rId2"/>
            </p:custDataLst>
          </p:nvPr>
        </p:nvSpPr>
        <p:spPr>
          <a:xfrm>
            <a:off x="8712808" y="3932854"/>
            <a:ext cx="775136" cy="22987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100">
                <a:solidFill>
                  <a:prstClr val="white"/>
                </a:solidFill>
                <a:ea typeface="宋体" pitchFamily="2" charset="-122"/>
              </a:rPr>
              <a:t>PPT</a:t>
            </a:r>
            <a:r>
              <a:rPr lang="zh-CN" altLang="en-US" sz="100">
                <a:solidFill>
                  <a:prstClr val="white"/>
                </a:solidFill>
                <a:ea typeface="宋体" pitchFamily="2" charset="-122"/>
              </a:rPr>
              <a:t>模板下载：</a:t>
            </a:r>
            <a:r>
              <a:rPr lang="en-US" altLang="zh-CN" sz="100">
                <a:solidFill>
                  <a:prstClr val="white"/>
                </a:solidFill>
                <a:ea typeface="宋体" pitchFamily="2" charset="-122"/>
              </a:rPr>
              <a:t>www.1ppt.com/moban/          </a:t>
            </a:r>
            <a:r>
              <a:rPr lang="zh-CN" altLang="en-US" sz="100">
                <a:solidFill>
                  <a:prstClr val="white"/>
                </a:solidFill>
                <a:ea typeface="宋体" pitchFamily="2" charset="-122"/>
              </a:rPr>
              <a:t>行业</a:t>
            </a:r>
            <a:r>
              <a:rPr lang="en-US" altLang="zh-CN" sz="100">
                <a:solidFill>
                  <a:prstClr val="white"/>
                </a:solidFill>
                <a:ea typeface="宋体" pitchFamily="2" charset="-122"/>
              </a:rPr>
              <a:t>PPT</a:t>
            </a:r>
            <a:r>
              <a:rPr lang="zh-CN" altLang="en-US" sz="100">
                <a:solidFill>
                  <a:prstClr val="white"/>
                </a:solidFill>
                <a:ea typeface="宋体" pitchFamily="2" charset="-122"/>
              </a:rPr>
              <a:t>模板：</a:t>
            </a:r>
            <a:r>
              <a:rPr lang="en-US" altLang="zh-CN" sz="100">
                <a:solidFill>
                  <a:prstClr val="white"/>
                </a:solidFill>
                <a:ea typeface="宋体" pitchFamily="2" charset="-122"/>
              </a:rPr>
              <a:t>www.1ppt.com/hangye/ </a:t>
            </a:r>
          </a:p>
          <a:p>
            <a:r>
              <a:rPr lang="zh-CN" altLang="en-US" sz="100">
                <a:solidFill>
                  <a:prstClr val="white"/>
                </a:solidFill>
                <a:ea typeface="宋体" pitchFamily="2" charset="-122"/>
              </a:rPr>
              <a:t>节日</a:t>
            </a:r>
            <a:r>
              <a:rPr lang="en-US" altLang="zh-CN" sz="100">
                <a:solidFill>
                  <a:prstClr val="white"/>
                </a:solidFill>
                <a:ea typeface="宋体" pitchFamily="2" charset="-122"/>
              </a:rPr>
              <a:t>PPT</a:t>
            </a:r>
            <a:r>
              <a:rPr lang="zh-CN" altLang="en-US" sz="100">
                <a:solidFill>
                  <a:prstClr val="white"/>
                </a:solidFill>
                <a:ea typeface="宋体" pitchFamily="2" charset="-122"/>
              </a:rPr>
              <a:t>模板：</a:t>
            </a:r>
            <a:r>
              <a:rPr lang="en-US" altLang="zh-CN" sz="100">
                <a:solidFill>
                  <a:prstClr val="white"/>
                </a:solidFill>
                <a:ea typeface="宋体" pitchFamily="2" charset="-122"/>
              </a:rPr>
              <a:t>www.1ppt.com/jieri/          PPT</a:t>
            </a:r>
            <a:r>
              <a:rPr lang="zh-CN" altLang="en-US" sz="100">
                <a:solidFill>
                  <a:prstClr val="white"/>
                </a:solidFill>
                <a:ea typeface="宋体" pitchFamily="2" charset="-122"/>
              </a:rPr>
              <a:t>素材：</a:t>
            </a:r>
            <a:r>
              <a:rPr lang="en-US" altLang="zh-CN" sz="100">
                <a:solidFill>
                  <a:prstClr val="white"/>
                </a:solidFill>
                <a:ea typeface="宋体" pitchFamily="2" charset="-122"/>
              </a:rPr>
              <a:t>www.1ppt.com/sucai/</a:t>
            </a:r>
          </a:p>
          <a:p>
            <a:r>
              <a:rPr lang="en-US" altLang="zh-CN" sz="100">
                <a:solidFill>
                  <a:prstClr val="white"/>
                </a:solidFill>
                <a:ea typeface="宋体" pitchFamily="2" charset="-122"/>
              </a:rPr>
              <a:t>PPT</a:t>
            </a:r>
            <a:r>
              <a:rPr lang="zh-CN" altLang="en-US" sz="100">
                <a:solidFill>
                  <a:prstClr val="white"/>
                </a:solidFill>
                <a:ea typeface="宋体" pitchFamily="2" charset="-122"/>
              </a:rPr>
              <a:t>背景图片：</a:t>
            </a:r>
            <a:r>
              <a:rPr lang="en-US" altLang="zh-CN" sz="100">
                <a:solidFill>
                  <a:prstClr val="white"/>
                </a:solidFill>
                <a:ea typeface="宋体" pitchFamily="2" charset="-122"/>
              </a:rPr>
              <a:t>www.1ppt.com/beijing/        PPT</a:t>
            </a:r>
            <a:r>
              <a:rPr lang="zh-CN" altLang="en-US" sz="100">
                <a:solidFill>
                  <a:prstClr val="white"/>
                </a:solidFill>
                <a:ea typeface="宋体" pitchFamily="2" charset="-122"/>
              </a:rPr>
              <a:t>图表：</a:t>
            </a:r>
            <a:r>
              <a:rPr lang="en-US" altLang="zh-CN" sz="100">
                <a:solidFill>
                  <a:prstClr val="white"/>
                </a:solidFill>
                <a:ea typeface="宋体" pitchFamily="2" charset="-122"/>
              </a:rPr>
              <a:t>www.1ppt.com/tubiao/      </a:t>
            </a:r>
          </a:p>
          <a:p>
            <a:r>
              <a:rPr lang="zh-CN" altLang="en-US" sz="100">
                <a:solidFill>
                  <a:prstClr val="white"/>
                </a:solidFill>
                <a:ea typeface="宋体" pitchFamily="2" charset="-122"/>
              </a:rPr>
              <a:t>精美</a:t>
            </a:r>
            <a:r>
              <a:rPr lang="en-US" altLang="zh-CN" sz="100">
                <a:solidFill>
                  <a:prstClr val="white"/>
                </a:solidFill>
                <a:ea typeface="宋体" pitchFamily="2" charset="-122"/>
              </a:rPr>
              <a:t>PPT</a:t>
            </a:r>
            <a:r>
              <a:rPr lang="zh-CN" altLang="en-US" sz="100">
                <a:solidFill>
                  <a:prstClr val="white"/>
                </a:solidFill>
                <a:ea typeface="宋体" pitchFamily="2" charset="-122"/>
              </a:rPr>
              <a:t>下载：</a:t>
            </a:r>
            <a:r>
              <a:rPr lang="en-US" altLang="zh-CN" sz="100">
                <a:solidFill>
                  <a:prstClr val="white"/>
                </a:solidFill>
                <a:ea typeface="宋体" pitchFamily="2" charset="-122"/>
              </a:rPr>
              <a:t>www.1ppt.com/xiazai/         PPT</a:t>
            </a:r>
            <a:r>
              <a:rPr lang="zh-CN" altLang="en-US" sz="100">
                <a:solidFill>
                  <a:prstClr val="white"/>
                </a:solidFill>
                <a:ea typeface="宋体" pitchFamily="2" charset="-122"/>
              </a:rPr>
              <a:t>教程： </a:t>
            </a:r>
            <a:r>
              <a:rPr lang="en-US" altLang="zh-CN" sz="100">
                <a:solidFill>
                  <a:prstClr val="white"/>
                </a:solidFill>
                <a:ea typeface="宋体" pitchFamily="2" charset="-122"/>
              </a:rPr>
              <a:t>www.1ppt.com/powerpoint/      </a:t>
            </a:r>
          </a:p>
          <a:p>
            <a:r>
              <a:rPr lang="en-US" altLang="zh-CN" sz="100">
                <a:solidFill>
                  <a:prstClr val="white"/>
                </a:solidFill>
                <a:ea typeface="宋体" pitchFamily="2" charset="-122"/>
              </a:rPr>
              <a:t>PPT</a:t>
            </a:r>
            <a:r>
              <a:rPr lang="zh-CN" altLang="en-US" sz="100">
                <a:solidFill>
                  <a:prstClr val="white"/>
                </a:solidFill>
                <a:ea typeface="宋体" pitchFamily="2" charset="-122"/>
              </a:rPr>
              <a:t>课件：</a:t>
            </a:r>
            <a:r>
              <a:rPr lang="en-US" altLang="zh-CN" sz="100">
                <a:solidFill>
                  <a:prstClr val="white"/>
                </a:solidFill>
                <a:ea typeface="宋体" pitchFamily="2" charset="-122"/>
              </a:rPr>
              <a:t>www.1ppt.com/kejian/             </a:t>
            </a:r>
            <a:r>
              <a:rPr lang="zh-CN" altLang="en-US" sz="100">
                <a:solidFill>
                  <a:prstClr val="white"/>
                </a:solidFill>
                <a:ea typeface="宋体" pitchFamily="2" charset="-122"/>
              </a:rPr>
              <a:t>字体下载：</a:t>
            </a:r>
            <a:r>
              <a:rPr lang="en-US" altLang="zh-CN" sz="100">
                <a:solidFill>
                  <a:prstClr val="white"/>
                </a:solidFill>
                <a:ea typeface="宋体" pitchFamily="2" charset="-122"/>
              </a:rPr>
              <a:t>www.1ppt.com/ziti/</a:t>
            </a:r>
          </a:p>
          <a:p>
            <a:r>
              <a:rPr lang="zh-CN" altLang="en-US" sz="100">
                <a:solidFill>
                  <a:prstClr val="white"/>
                </a:solidFill>
                <a:ea typeface="宋体" pitchFamily="2" charset="-122"/>
              </a:rPr>
              <a:t>工作总结</a:t>
            </a:r>
            <a:r>
              <a:rPr lang="en-US" altLang="zh-CN" sz="100">
                <a:solidFill>
                  <a:prstClr val="white"/>
                </a:solidFill>
                <a:ea typeface="宋体" pitchFamily="2" charset="-122"/>
              </a:rPr>
              <a:t>PPT</a:t>
            </a:r>
            <a:r>
              <a:rPr lang="zh-CN" altLang="en-US" sz="100">
                <a:solidFill>
                  <a:prstClr val="white"/>
                </a:solidFill>
                <a:ea typeface="宋体" pitchFamily="2" charset="-122"/>
              </a:rPr>
              <a:t>：</a:t>
            </a:r>
            <a:r>
              <a:rPr lang="en-US" altLang="zh-CN" sz="100">
                <a:solidFill>
                  <a:prstClr val="white"/>
                </a:solidFill>
                <a:ea typeface="宋体" pitchFamily="2" charset="-122"/>
              </a:rPr>
              <a:t>www.1ppt.com/xiazai/zongjie/ </a:t>
            </a:r>
            <a:r>
              <a:rPr lang="zh-CN" altLang="en-US" sz="100">
                <a:solidFill>
                  <a:prstClr val="white"/>
                </a:solidFill>
                <a:ea typeface="宋体" pitchFamily="2" charset="-122"/>
              </a:rPr>
              <a:t>工作计划：</a:t>
            </a:r>
            <a:r>
              <a:rPr lang="en-US" altLang="zh-CN" sz="100">
                <a:solidFill>
                  <a:prstClr val="white"/>
                </a:solidFill>
                <a:ea typeface="宋体" pitchFamily="2" charset="-122"/>
              </a:rPr>
              <a:t>www.1ppt.com/xiazai/jihua/</a:t>
            </a:r>
          </a:p>
          <a:p>
            <a:r>
              <a:rPr lang="zh-CN" altLang="en-US" sz="100">
                <a:solidFill>
                  <a:prstClr val="white"/>
                </a:solidFill>
                <a:ea typeface="宋体" pitchFamily="2" charset="-122"/>
              </a:rPr>
              <a:t>商务</a:t>
            </a:r>
            <a:r>
              <a:rPr lang="en-US" altLang="zh-CN" sz="100">
                <a:solidFill>
                  <a:prstClr val="white"/>
                </a:solidFill>
                <a:ea typeface="宋体" pitchFamily="2" charset="-122"/>
              </a:rPr>
              <a:t>PPT</a:t>
            </a:r>
            <a:r>
              <a:rPr lang="zh-CN" altLang="en-US" sz="100">
                <a:solidFill>
                  <a:prstClr val="white"/>
                </a:solidFill>
                <a:ea typeface="宋体" pitchFamily="2" charset="-122"/>
              </a:rPr>
              <a:t>模板：</a:t>
            </a:r>
            <a:r>
              <a:rPr lang="en-US" altLang="zh-CN" sz="100">
                <a:solidFill>
                  <a:prstClr val="white"/>
                </a:solidFill>
                <a:ea typeface="宋体" pitchFamily="2" charset="-122"/>
              </a:rPr>
              <a:t>www.1ppt.com/moban/shangwu/  </a:t>
            </a:r>
            <a:r>
              <a:rPr lang="zh-CN" altLang="en-US" sz="100">
                <a:solidFill>
                  <a:prstClr val="white"/>
                </a:solidFill>
                <a:ea typeface="宋体" pitchFamily="2" charset="-122"/>
              </a:rPr>
              <a:t>个人简历</a:t>
            </a:r>
            <a:r>
              <a:rPr lang="en-US" altLang="zh-CN" sz="100">
                <a:solidFill>
                  <a:prstClr val="white"/>
                </a:solidFill>
                <a:ea typeface="宋体" pitchFamily="2" charset="-122"/>
              </a:rPr>
              <a:t>PPT</a:t>
            </a:r>
            <a:r>
              <a:rPr lang="zh-CN" altLang="en-US" sz="100">
                <a:solidFill>
                  <a:prstClr val="white"/>
                </a:solidFill>
                <a:ea typeface="宋体" pitchFamily="2" charset="-122"/>
              </a:rPr>
              <a:t>：</a:t>
            </a:r>
            <a:r>
              <a:rPr lang="en-US" altLang="zh-CN" sz="100">
                <a:solidFill>
                  <a:prstClr val="white"/>
                </a:solidFill>
                <a:ea typeface="宋体" pitchFamily="2" charset="-122"/>
              </a:rPr>
              <a:t>www.1ppt.com/xiazai/jianli/  </a:t>
            </a:r>
          </a:p>
          <a:p>
            <a:r>
              <a:rPr lang="zh-CN" altLang="en-US" sz="100">
                <a:solidFill>
                  <a:prstClr val="white"/>
                </a:solidFill>
                <a:ea typeface="宋体" pitchFamily="2" charset="-122"/>
              </a:rPr>
              <a:t>毕业答辩</a:t>
            </a:r>
            <a:r>
              <a:rPr lang="en-US" altLang="zh-CN" sz="100">
                <a:solidFill>
                  <a:prstClr val="white"/>
                </a:solidFill>
                <a:ea typeface="宋体" pitchFamily="2" charset="-122"/>
              </a:rPr>
              <a:t>PPT</a:t>
            </a:r>
            <a:r>
              <a:rPr lang="zh-CN" altLang="en-US" sz="100">
                <a:solidFill>
                  <a:prstClr val="white"/>
                </a:solidFill>
                <a:ea typeface="宋体" pitchFamily="2" charset="-122"/>
              </a:rPr>
              <a:t>：</a:t>
            </a:r>
            <a:r>
              <a:rPr lang="en-US" altLang="zh-CN" sz="100">
                <a:solidFill>
                  <a:prstClr val="white"/>
                </a:solidFill>
                <a:ea typeface="宋体" pitchFamily="2" charset="-122"/>
              </a:rPr>
              <a:t>www.1ppt.com/xiazai/dabian/  </a:t>
            </a:r>
            <a:r>
              <a:rPr lang="zh-CN" altLang="en-US" sz="100">
                <a:solidFill>
                  <a:prstClr val="white"/>
                </a:solidFill>
                <a:ea typeface="宋体" pitchFamily="2" charset="-122"/>
              </a:rPr>
              <a:t>工作汇报</a:t>
            </a:r>
            <a:r>
              <a:rPr lang="en-US" altLang="zh-CN" sz="100">
                <a:solidFill>
                  <a:prstClr val="white"/>
                </a:solidFill>
                <a:ea typeface="宋体" pitchFamily="2" charset="-122"/>
              </a:rPr>
              <a:t>PPT</a:t>
            </a:r>
            <a:r>
              <a:rPr lang="zh-CN" altLang="en-US" sz="100">
                <a:solidFill>
                  <a:prstClr val="white"/>
                </a:solidFill>
                <a:ea typeface="宋体" pitchFamily="2" charset="-122"/>
              </a:rPr>
              <a:t>：</a:t>
            </a:r>
            <a:r>
              <a:rPr lang="en-US" altLang="zh-CN" sz="100">
                <a:solidFill>
                  <a:prstClr val="white"/>
                </a:solidFill>
                <a:ea typeface="宋体" pitchFamily="2" charset="-122"/>
              </a:rPr>
              <a:t>www.1ppt.com/xiazai/huibao/    </a:t>
            </a:r>
          </a:p>
          <a:p>
            <a:r>
              <a:rPr lang="en-US" altLang="zh-CN" sz="100">
                <a:solidFill>
                  <a:prstClr val="white"/>
                </a:solidFill>
                <a:ea typeface="宋体" pitchFamily="2" charset="-122"/>
              </a:rPr>
              <a:t> </a:t>
            </a:r>
          </a:p>
        </p:txBody>
      </p:sp>
      <p:sp>
        <p:nvSpPr>
          <p:cNvPr id="2" name="Title 1"/>
          <p:cNvSpPr>
            <a:spLocks noGrp="1"/>
          </p:cNvSpPr>
          <p:nvPr>
            <p:ph type="title"/>
            <p:custDataLst>
              <p:tags r:id="rId3"/>
            </p:custDataLst>
          </p:nvPr>
        </p:nvSpPr>
        <p:spPr>
          <a:xfrm>
            <a:off x="839800" y="365129"/>
            <a:ext cx="10515600" cy="1325563"/>
          </a:xfrm>
        </p:spPr>
        <p:txBody>
          <a:bodyPr/>
          <a:lstStyle/>
          <a:p>
            <a:r>
              <a:rPr lang="en-US"/>
              <a:t>Click to edit Master title style</a:t>
            </a:r>
          </a:p>
        </p:txBody>
      </p:sp>
      <p:sp>
        <p:nvSpPr>
          <p:cNvPr id="3" name="Text Placeholder 2"/>
          <p:cNvSpPr>
            <a:spLocks noGrp="1"/>
          </p:cNvSpPr>
          <p:nvPr>
            <p:ph type="body" idx="1"/>
            <p:custDataLst>
              <p:tags r:id="rId4"/>
            </p:custDataLst>
          </p:nvPr>
        </p:nvSpPr>
        <p:spPr>
          <a:xfrm>
            <a:off x="839800"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5365" indent="0">
              <a:buNone/>
              <a:defRPr sz="1600" b="1"/>
            </a:lvl6pPr>
            <a:lvl7pPr marL="2742565" indent="0">
              <a:buNone/>
              <a:defRPr sz="1600" b="1"/>
            </a:lvl7pPr>
            <a:lvl8pPr marL="3199765" indent="0">
              <a:buNone/>
              <a:defRPr sz="1600" b="1"/>
            </a:lvl8pPr>
            <a:lvl9pPr marL="3656965" indent="0">
              <a:buNone/>
              <a:defRPr sz="1600" b="1"/>
            </a:lvl9pPr>
          </a:lstStyle>
          <a:p>
            <a:pPr lvl="0"/>
            <a:r>
              <a:rPr lang="en-US"/>
              <a:t>Click to edit Master text styles</a:t>
            </a:r>
          </a:p>
        </p:txBody>
      </p:sp>
      <p:sp>
        <p:nvSpPr>
          <p:cNvPr id="4" name="Content Placeholder 3"/>
          <p:cNvSpPr>
            <a:spLocks noGrp="1"/>
          </p:cNvSpPr>
          <p:nvPr>
            <p:ph sz="half" idx="2"/>
            <p:custDataLst>
              <p:tags r:id="rId5"/>
            </p:custDataLst>
          </p:nvPr>
        </p:nvSpPr>
        <p:spPr>
          <a:xfrm>
            <a:off x="839800"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custDataLst>
              <p:tags r:id="rId6"/>
            </p:custDataLst>
          </p:nvPr>
        </p:nvSpPr>
        <p:spPr>
          <a:xfrm>
            <a:off x="6172212"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5365" indent="0">
              <a:buNone/>
              <a:defRPr sz="1600" b="1"/>
            </a:lvl6pPr>
            <a:lvl7pPr marL="2742565" indent="0">
              <a:buNone/>
              <a:defRPr sz="1600" b="1"/>
            </a:lvl7pPr>
            <a:lvl8pPr marL="3199765" indent="0">
              <a:buNone/>
              <a:defRPr sz="1600" b="1"/>
            </a:lvl8pPr>
            <a:lvl9pPr marL="3656965" indent="0">
              <a:buNone/>
              <a:defRPr sz="1600" b="1"/>
            </a:lvl9pPr>
          </a:lstStyle>
          <a:p>
            <a:pPr lvl="0"/>
            <a:r>
              <a:rPr lang="en-US"/>
              <a:t>Click to edit Master text styles</a:t>
            </a:r>
          </a:p>
        </p:txBody>
      </p:sp>
      <p:sp>
        <p:nvSpPr>
          <p:cNvPr id="6" name="Content Placeholder 5"/>
          <p:cNvSpPr>
            <a:spLocks noGrp="1"/>
          </p:cNvSpPr>
          <p:nvPr>
            <p:ph sz="quarter" idx="4"/>
            <p:custDataLst>
              <p:tags r:id="rId7"/>
            </p:custDataLst>
          </p:nvPr>
        </p:nvSpPr>
        <p:spPr>
          <a:xfrm>
            <a:off x="6172212"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custDataLst>
              <p:tags r:id="rId8"/>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8" name="Footer Placeholder 7"/>
          <p:cNvSpPr>
            <a:spLocks noGrp="1"/>
          </p:cNvSpPr>
          <p:nvPr>
            <p:ph type="ftr" sz="quarter" idx="11"/>
            <p:custDataLst>
              <p:tags r:id="rId9"/>
            </p:custDataLst>
          </p:nvPr>
        </p:nvSpPr>
        <p:spPr/>
        <p:txBody>
          <a:bodyPr/>
          <a:lstStyle/>
          <a:p>
            <a:endParaRPr lang="zh-CN" altLang="en-US">
              <a:solidFill>
                <a:prstClr val="black">
                  <a:tint val="75000"/>
                </a:prstClr>
              </a:solidFill>
            </a:endParaRPr>
          </a:p>
        </p:txBody>
      </p:sp>
      <p:sp>
        <p:nvSpPr>
          <p:cNvPr id="9" name="Slide Number Placeholder 8"/>
          <p:cNvSpPr>
            <a:spLocks noGrp="1"/>
          </p:cNvSpPr>
          <p:nvPr>
            <p:ph type="sldNum" sz="quarter" idx="12"/>
            <p:custDataLst>
              <p:tags r:id="rId10"/>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4179635769"/>
      </p:ext>
    </p:extLst>
  </p:cSld>
  <p:clrMapOvr>
    <a:masterClrMapping/>
  </p:clrMapOvr>
  <p:transition/>
  <p:timing/>
</p:sldLayout>
</file>

<file path=ppt/slideLayouts/slideLayout4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titleOnly" preserve="1">
  <p:cSld name="Title Only">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p:txBody>
          <a:bodyPr/>
          <a:lstStyle/>
          <a:p>
            <a:r>
              <a:rPr lang="en-US"/>
              <a:t>Click to edit Master title style</a:t>
            </a:r>
          </a:p>
        </p:txBody>
      </p:sp>
      <p:sp>
        <p:nvSpPr>
          <p:cNvPr id="3" name="Date Placeholder 2"/>
          <p:cNvSpPr>
            <a:spLocks noGrp="1"/>
          </p:cNvSpPr>
          <p:nvPr>
            <p:ph type="dt" sz="half" idx="10"/>
            <p:custDataLst>
              <p:tags r:id="rId3"/>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4" name="Footer Placeholder 3"/>
          <p:cNvSpPr>
            <a:spLocks noGrp="1"/>
          </p:cNvSpPr>
          <p:nvPr>
            <p:ph type="ftr" sz="quarter" idx="11"/>
            <p:custDataLst>
              <p:tags r:id="rId4"/>
            </p:custDataLst>
          </p:nvPr>
        </p:nvSpPr>
        <p:spPr/>
        <p:txBody>
          <a:bodyPr/>
          <a:lstStyle/>
          <a:p>
            <a:endParaRPr lang="zh-CN" altLang="en-US">
              <a:solidFill>
                <a:prstClr val="black">
                  <a:tint val="75000"/>
                </a:prstClr>
              </a:solidFill>
            </a:endParaRPr>
          </a:p>
        </p:txBody>
      </p:sp>
      <p:sp>
        <p:nvSpPr>
          <p:cNvPr id="5" name="Slide Number Placeholder 4"/>
          <p:cNvSpPr>
            <a:spLocks noGrp="1"/>
          </p:cNvSpPr>
          <p:nvPr>
            <p:ph type="sldNum" sz="quarter" idx="12"/>
            <p:custDataLst>
              <p:tags r:id="rId5"/>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3856115111"/>
      </p:ext>
    </p:extLst>
  </p:cSld>
  <p:clrMapOvr>
    <a:masterClrMapping/>
  </p:clrMapOvr>
  <p:transition/>
  <p:timing/>
</p:sldLayout>
</file>

<file path=ppt/slideLayouts/slideLayout4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reserve="1">
  <p:cSld name="Blank">
    <p:spTree>
      <p:nvGrpSpPr>
        <p:cNvPr id="1" name=""/>
        <p:cNvGrpSpPr/>
        <p:nvPr>
          <p:custDataLst>
            <p:tags r:id="rId1"/>
          </p:custDataLst>
        </p:nvPr>
      </p:nvGrpSpPr>
      <p:grpSpPr>
        <a:xfrm>
          <a:off x="0" y="0"/>
          <a:ext cx="0" cy="0"/>
        </a:xfrm>
      </p:grpSpPr>
      <p:sp>
        <p:nvSpPr>
          <p:cNvPr id="2" name="Date Placeholder 1"/>
          <p:cNvSpPr>
            <a:spLocks noGrp="1"/>
          </p:cNvSpPr>
          <p:nvPr>
            <p:ph type="dt" sz="half" idx="10"/>
            <p:custDataLst>
              <p:tags r:id="rId2"/>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3" name="Footer Placeholder 2"/>
          <p:cNvSpPr>
            <a:spLocks noGrp="1"/>
          </p:cNvSpPr>
          <p:nvPr>
            <p:ph type="ftr" sz="quarter" idx="11"/>
            <p:custDataLst>
              <p:tags r:id="rId3"/>
            </p:custDataLst>
          </p:nvPr>
        </p:nvSpPr>
        <p:spPr/>
        <p:txBody>
          <a:bodyPr/>
          <a:lstStyle/>
          <a:p>
            <a:endParaRPr lang="zh-CN" altLang="en-US">
              <a:solidFill>
                <a:prstClr val="black">
                  <a:tint val="75000"/>
                </a:prstClr>
              </a:solidFill>
            </a:endParaRPr>
          </a:p>
        </p:txBody>
      </p:sp>
      <p:sp>
        <p:nvSpPr>
          <p:cNvPr id="4" name="Slide Number Placeholder 3"/>
          <p:cNvSpPr>
            <a:spLocks noGrp="1"/>
          </p:cNvSpPr>
          <p:nvPr>
            <p:ph type="sldNum" sz="quarter" idx="12"/>
            <p:custDataLst>
              <p:tags r:id="rId4"/>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2189924272"/>
      </p:ext>
    </p:extLst>
  </p:cSld>
  <p:clrMapOvr>
    <a:masterClrMapping/>
  </p:clrMapOvr>
  <p:transition/>
  <p:timing/>
</p:sldLayout>
</file>

<file path=ppt/slideLayouts/slideLayout4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objTx" preserve="1">
  <p:cSld name="Content with Caption">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a:xfrm>
            <a:off x="839800"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custDataLst>
              <p:tags r:id="rId3"/>
            </p:custDataLst>
          </p:nvPr>
        </p:nvSpPr>
        <p:spPr>
          <a:xfrm>
            <a:off x="5183188" y="987449"/>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custDataLst>
              <p:tags r:id="rId4"/>
            </p:custDataLst>
          </p:nvPr>
        </p:nvSpPr>
        <p:spPr>
          <a:xfrm>
            <a:off x="8398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5365" indent="0">
              <a:buNone/>
              <a:defRPr sz="1000"/>
            </a:lvl6pPr>
            <a:lvl7pPr marL="2742565" indent="0">
              <a:buNone/>
              <a:defRPr sz="1000"/>
            </a:lvl7pPr>
            <a:lvl8pPr marL="3199765" indent="0">
              <a:buNone/>
              <a:defRPr sz="1000"/>
            </a:lvl8pPr>
            <a:lvl9pPr marL="3656965" indent="0">
              <a:buNone/>
              <a:defRPr sz="1000"/>
            </a:lvl9pPr>
          </a:lstStyle>
          <a:p>
            <a:pPr lvl="0"/>
            <a:r>
              <a:rPr lang="en-US"/>
              <a:t>Click to edit Master text styles</a:t>
            </a:r>
          </a:p>
        </p:txBody>
      </p:sp>
      <p:sp>
        <p:nvSpPr>
          <p:cNvPr id="5" name="Date Placeholder 4"/>
          <p:cNvSpPr>
            <a:spLocks noGrp="1"/>
          </p:cNvSpPr>
          <p:nvPr>
            <p:ph type="dt" sz="half" idx="10"/>
            <p:custDataLst>
              <p:tags r:id="rId5"/>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6" name="Footer Placeholder 5"/>
          <p:cNvSpPr>
            <a:spLocks noGrp="1"/>
          </p:cNvSpPr>
          <p:nvPr>
            <p:ph type="ftr" sz="quarter" idx="11"/>
            <p:custDataLst>
              <p:tags r:id="rId6"/>
            </p:custDataLst>
          </p:nvPr>
        </p:nvSpPr>
        <p:spPr/>
        <p:txBody>
          <a:bodyPr/>
          <a:lstStyle/>
          <a:p>
            <a:endParaRPr lang="zh-CN" altLang="en-US">
              <a:solidFill>
                <a:prstClr val="black">
                  <a:tint val="75000"/>
                </a:prstClr>
              </a:solidFill>
            </a:endParaRPr>
          </a:p>
        </p:txBody>
      </p:sp>
      <p:sp>
        <p:nvSpPr>
          <p:cNvPr id="7" name="Slide Number Placeholder 6"/>
          <p:cNvSpPr>
            <a:spLocks noGrp="1"/>
          </p:cNvSpPr>
          <p:nvPr>
            <p:ph type="sldNum" sz="quarter" idx="12"/>
            <p:custDataLst>
              <p:tags r:id="rId7"/>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264953660"/>
      </p:ext>
    </p:extLst>
  </p:cSld>
  <p:clrMapOvr>
    <a:masterClrMapping/>
  </p:clrMapOvr>
  <p:transition/>
  <p:timing/>
</p:sldLayout>
</file>

<file path=ppt/slideLayouts/slideLayout4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picTx" preserve="1">
  <p:cSld name="Picture with Caption">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a:xfrm>
            <a:off x="839800"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custDataLst>
              <p:tags r:id="rId3"/>
            </p:custDataLst>
          </p:nvPr>
        </p:nvSpPr>
        <p:spPr>
          <a:xfrm>
            <a:off x="5183188" y="987449"/>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5365" indent="0">
              <a:buNone/>
              <a:defRPr sz="2000"/>
            </a:lvl6pPr>
            <a:lvl7pPr marL="2742565" indent="0">
              <a:buNone/>
              <a:defRPr sz="2000"/>
            </a:lvl7pPr>
            <a:lvl8pPr marL="3199765" indent="0">
              <a:buNone/>
              <a:defRPr sz="2000"/>
            </a:lvl8pPr>
            <a:lvl9pPr marL="3656965" indent="0">
              <a:buNone/>
              <a:defRPr sz="2000"/>
            </a:lvl9pPr>
          </a:lstStyle>
          <a:p>
            <a:r>
              <a:rPr lang="en-US"/>
              <a:t>Click icon to add picture</a:t>
            </a:r>
          </a:p>
        </p:txBody>
      </p:sp>
      <p:sp>
        <p:nvSpPr>
          <p:cNvPr id="4" name="Text Placeholder 3"/>
          <p:cNvSpPr>
            <a:spLocks noGrp="1"/>
          </p:cNvSpPr>
          <p:nvPr>
            <p:ph type="body" sz="half" idx="2"/>
            <p:custDataLst>
              <p:tags r:id="rId4"/>
            </p:custDataLst>
          </p:nvPr>
        </p:nvSpPr>
        <p:spPr>
          <a:xfrm>
            <a:off x="839800"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5365" indent="0">
              <a:buNone/>
              <a:defRPr sz="1000"/>
            </a:lvl6pPr>
            <a:lvl7pPr marL="2742565" indent="0">
              <a:buNone/>
              <a:defRPr sz="1000"/>
            </a:lvl7pPr>
            <a:lvl8pPr marL="3199765" indent="0">
              <a:buNone/>
              <a:defRPr sz="1000"/>
            </a:lvl8pPr>
            <a:lvl9pPr marL="3656965" indent="0">
              <a:buNone/>
              <a:defRPr sz="1000"/>
            </a:lvl9pPr>
          </a:lstStyle>
          <a:p>
            <a:pPr lvl="0"/>
            <a:r>
              <a:rPr lang="en-US"/>
              <a:t>Click to edit Master text styles</a:t>
            </a:r>
          </a:p>
        </p:txBody>
      </p:sp>
      <p:sp>
        <p:nvSpPr>
          <p:cNvPr id="5" name="Date Placeholder 4"/>
          <p:cNvSpPr>
            <a:spLocks noGrp="1"/>
          </p:cNvSpPr>
          <p:nvPr>
            <p:ph type="dt" sz="half" idx="10"/>
            <p:custDataLst>
              <p:tags r:id="rId5"/>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6" name="Footer Placeholder 5"/>
          <p:cNvSpPr>
            <a:spLocks noGrp="1"/>
          </p:cNvSpPr>
          <p:nvPr>
            <p:ph type="ftr" sz="quarter" idx="11"/>
            <p:custDataLst>
              <p:tags r:id="rId6"/>
            </p:custDataLst>
          </p:nvPr>
        </p:nvSpPr>
        <p:spPr/>
        <p:txBody>
          <a:bodyPr/>
          <a:lstStyle/>
          <a:p>
            <a:endParaRPr lang="zh-CN" altLang="en-US">
              <a:solidFill>
                <a:prstClr val="black">
                  <a:tint val="75000"/>
                </a:prstClr>
              </a:solidFill>
            </a:endParaRPr>
          </a:p>
        </p:txBody>
      </p:sp>
      <p:sp>
        <p:nvSpPr>
          <p:cNvPr id="7" name="Slide Number Placeholder 6"/>
          <p:cNvSpPr>
            <a:spLocks noGrp="1"/>
          </p:cNvSpPr>
          <p:nvPr>
            <p:ph type="sldNum" sz="quarter" idx="12"/>
            <p:custDataLst>
              <p:tags r:id="rId7"/>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1396270807"/>
      </p:ext>
    </p:extLst>
  </p:cSld>
  <p:clrMapOvr>
    <a:masterClrMapping/>
  </p:clrMapOvr>
  <p:transition/>
  <p:timing/>
</p:sldLayout>
</file>

<file path=ppt/slideLayouts/slideLayout4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x" preserve="1">
  <p:cSld name="Title and Vertical Text">
    <p:spTree>
      <p:nvGrpSpPr>
        <p:cNvPr id="1" name=""/>
        <p:cNvGrpSpPr/>
        <p:nvPr>
          <p:custDataLst>
            <p:tags r:id="rId1"/>
          </p:custDataLst>
        </p:nvPr>
      </p:nvGrpSpPr>
      <p:grpSpPr>
        <a:xfrm>
          <a:off x="0" y="0"/>
          <a:ext cx="0" cy="0"/>
        </a:xfrm>
      </p:grpSpPr>
      <p:sp>
        <p:nvSpPr>
          <p:cNvPr id="2" name="Title 1"/>
          <p:cNvSpPr>
            <a:spLocks noGrp="1"/>
          </p:cNvSpPr>
          <p:nvPr>
            <p:ph type="title"/>
            <p:custDataLst>
              <p:tags r:id="rId2"/>
            </p:custDataLst>
          </p:nvPr>
        </p:nvSpPr>
        <p:spPr/>
        <p:txBody>
          <a:bodyPr/>
          <a:lstStyle/>
          <a:p>
            <a:r>
              <a:rPr lang="en-US"/>
              <a:t>Click to edit Master title style</a:t>
            </a:r>
          </a:p>
        </p:txBody>
      </p:sp>
      <p:sp>
        <p:nvSpPr>
          <p:cNvPr id="3" name="Vertical Text Placeholder 2"/>
          <p:cNvSpPr>
            <a:spLocks noGrp="1"/>
          </p:cNvSpPr>
          <p:nvPr>
            <p:ph type="body" orient="vert" idx="1"/>
            <p:custDataLst>
              <p:tags r:id="rId3"/>
            </p:custDataLst>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custDataLst>
              <p:tags r:id="rId4"/>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5" name="Footer Placeholder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Slide Number Placeholder 5"/>
          <p:cNvSpPr>
            <a:spLocks noGrp="1"/>
          </p:cNvSpPr>
          <p:nvPr>
            <p:ph type="sldNum" sz="quarter" idx="12"/>
            <p:custDataLst>
              <p:tags r:id="rId6"/>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2878421099"/>
      </p:ext>
    </p:extLst>
  </p:cSld>
  <p:clrMapOvr>
    <a:masterClrMapping/>
  </p:clrMapOvr>
  <p:transition/>
  <p:timing/>
</p:sldLayout>
</file>

<file path=ppt/slideLayouts/slideLayout4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vertTitleAndTx" preserve="1">
  <p:cSld name="Vertical Title and Text">
    <p:spTree>
      <p:nvGrpSpPr>
        <p:cNvPr id="1" name=""/>
        <p:cNvGrpSpPr/>
        <p:nvPr>
          <p:custDataLst>
            <p:tags r:id="rId1"/>
          </p:custDataLst>
        </p:nvPr>
      </p:nvGrpSpPr>
      <p:grpSpPr>
        <a:xfrm>
          <a:off x="0" y="0"/>
          <a:ext cx="0" cy="0"/>
        </a:xfrm>
      </p:grpSpPr>
      <p:sp>
        <p:nvSpPr>
          <p:cNvPr id="2" name="Vertical Title 1"/>
          <p:cNvSpPr>
            <a:spLocks noGrp="1"/>
          </p:cNvSpPr>
          <p:nvPr>
            <p:ph type="title" orient="vert"/>
            <p:custDataLst>
              <p:tags r:id="rId2"/>
            </p:custDataLs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custDataLst>
              <p:tags r:id="rId3"/>
            </p:custDataLst>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custDataLst>
              <p:tags r:id="rId4"/>
            </p:custDataLst>
          </p:nvPr>
        </p:nvSpPr>
        <p:spPr/>
        <p:txBody>
          <a:body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5" name="Footer Placeholder 4"/>
          <p:cNvSpPr>
            <a:spLocks noGrp="1"/>
          </p:cNvSpPr>
          <p:nvPr>
            <p:ph type="ftr" sz="quarter" idx="11"/>
            <p:custDataLst>
              <p:tags r:id="rId5"/>
            </p:custDataLst>
          </p:nvPr>
        </p:nvSpPr>
        <p:spPr/>
        <p:txBody>
          <a:bodyPr/>
          <a:lstStyle/>
          <a:p>
            <a:endParaRPr lang="zh-CN" altLang="en-US">
              <a:solidFill>
                <a:prstClr val="black">
                  <a:tint val="75000"/>
                </a:prstClr>
              </a:solidFill>
            </a:endParaRPr>
          </a:p>
        </p:txBody>
      </p:sp>
      <p:sp>
        <p:nvSpPr>
          <p:cNvPr id="6" name="Slide Number Placeholder 5"/>
          <p:cNvSpPr>
            <a:spLocks noGrp="1"/>
          </p:cNvSpPr>
          <p:nvPr>
            <p:ph type="sldNum" sz="quarter" idx="12"/>
            <p:custDataLst>
              <p:tags r:id="rId6"/>
            </p:custDataLst>
          </p:nvPr>
        </p:nvSpPr>
        <p:spPr/>
        <p:txBody>
          <a:body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spTree>
    <p:extLst>
      <p:ext uri="{BB962C8B-B14F-4D97-AF65-F5344CB8AC3E}">
        <p14:creationId xmlns:p14="http://schemas.microsoft.com/office/powerpoint/2010/main" val="2522468018"/>
      </p:ext>
    </p:extLst>
  </p:cSld>
  <p:clrMapOvr>
    <a:masterClrMapping/>
  </p:clrMapOvr>
  <p:transition/>
  <p:timing/>
</p:sldLayout>
</file>

<file path=ppt/slideLayouts/slideLayout4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reserve="1" userDrawn="1">
  <p:cSld name="图片与标题">
    <p:spTree>
      <p:nvGrpSpPr>
        <p:cNvPr id="1" name=""/>
        <p:cNvGrpSpPr/>
        <p:nvPr>
          <p:custDataLst>
            <p:tags r:id="rId1"/>
          </p:custDataLst>
        </p:nvPr>
      </p:nvGrpSpPr>
      <p:grpSpPr>
        <a:xfrm>
          <a:off x="0" y="0"/>
          <a:ext cx="0" cy="0"/>
        </a:xfrm>
      </p:grpSpPr>
      <p:sp>
        <p:nvSpPr>
          <p:cNvPr id="27" name="AutoShape 2"/>
          <p:cNvSpPr>
            <a:spLocks noChangeArrowheads="1"/>
          </p:cNvSpPr>
          <p:nvPr userDrawn="1">
            <p:custDataLst>
              <p:tags r:id="rId2"/>
            </p:custDataLst>
          </p:nvPr>
        </p:nvSpPr>
        <p:spPr bwMode="auto">
          <a:xfrm>
            <a:off x="692533" y="184530"/>
            <a:ext cx="1430569" cy="419519"/>
          </a:xfrm>
          <a:prstGeom prst="roundRect">
            <a:avLst>
              <a:gd name="adj" fmla="val 14255"/>
            </a:avLst>
          </a:prstGeom>
          <a:gradFill rotWithShape="1">
            <a:gsLst>
              <a:gs pos="0">
                <a:srgbClr val="99CC00">
                  <a:alpha val="73000"/>
                </a:srgbClr>
              </a:gs>
              <a:gs pos="100000">
                <a:srgbClr val="FFFFFF"/>
              </a:gs>
            </a:gsLst>
            <a:path path="rect">
              <a:fillToRect r="100000" b="100000"/>
            </a:path>
          </a:gradFill>
          <a:ln w="6350" algn="ctr">
            <a:solidFill>
              <a:srgbClr val="3366FF"/>
            </a:solidFill>
            <a:round/>
          </a:ln>
          <a:effectLst/>
          <a:extLst>
            <a:ext uri="{AF507438-7753-43E0-B8FC-AC1667EBCBE1}">
              <a14:hiddenEffects xmlns:a14="http://schemas.microsoft.com/office/drawing/2010/main">
                <a:effectLst>
                  <a:outerShdw dist="35921" dir="2700000" algn="ctr" rotWithShape="0">
                    <a:schemeClr val="bg2"/>
                  </a:outerShdw>
                </a:effectLst>
              </a14:hiddenEffects>
            </a:ext>
          </a:extLst>
        </p:spPr>
        <p:txBody>
          <a:bodyPr wrap="none"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fontAlgn="base">
              <a:spcBef>
                <a:spcPct val="0"/>
              </a:spcBef>
              <a:spcAft>
                <a:spcPct val="0"/>
              </a:spcAft>
              <a:defRPr/>
            </a:pPr>
            <a:endParaRPr lang="zh-CN" altLang="zh-CN" b="1" kern="0">
              <a:solidFill>
                <a:srgbClr val="FF3300"/>
              </a:solidFill>
              <a:effectLst>
                <a:outerShdw blurRad="38100" dist="38100" dir="2700000" algn="tl">
                  <a:srgbClr val="000000"/>
                </a:outerShdw>
              </a:effectLst>
              <a:latin typeface="Arial" pitchFamily="34" charset="0"/>
              <a:ea typeface="宋体" pitchFamily="2" charset="-122"/>
            </a:endParaRPr>
          </a:p>
        </p:txBody>
      </p:sp>
      <p:sp>
        <p:nvSpPr>
          <p:cNvPr id="28" name="Text Box 8"/>
          <p:cNvSpPr txBox="1">
            <a:spLocks noChangeArrowheads="1"/>
          </p:cNvSpPr>
          <p:nvPr userDrawn="1">
            <p:custDataLst>
              <p:tags r:id="rId3"/>
            </p:custDataLst>
          </p:nvPr>
        </p:nvSpPr>
        <p:spPr bwMode="auto">
          <a:xfrm>
            <a:off x="710829" y="209978"/>
            <a:ext cx="1430569" cy="460375"/>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50000"/>
              </a:spcBef>
              <a:spcAft>
                <a:spcPct val="0"/>
              </a:spcAft>
            </a:pPr>
            <a:r>
              <a:rPr lang="zh-CN" altLang="en-US" sz="2400" b="1">
                <a:solidFill>
                  <a:srgbClr val="1E0EF2"/>
                </a:solidFill>
                <a:effectLst>
                  <a:outerShdw blurRad="38100" dist="38100" dir="2700000" algn="tl">
                    <a:srgbClr val="C0C0C0"/>
                  </a:outerShdw>
                </a:effectLst>
                <a:latin typeface="华文行楷" panose="02010800040101010101" pitchFamily="2" charset="-122"/>
                <a:ea typeface="华文行楷" panose="02010800040101010101" pitchFamily="2" charset="-122"/>
              </a:rPr>
              <a:t>情景引入</a:t>
            </a:r>
          </a:p>
        </p:txBody>
      </p:sp>
      <p:grpSp>
        <p:nvGrpSpPr>
          <p:cNvPr id="18" name="组合 17"/>
          <p:cNvGrpSpPr/>
          <p:nvPr userDrawn="1">
            <p:custDataLst>
              <p:tags r:id="rId4"/>
            </p:custDataLst>
          </p:nvPr>
        </p:nvGrpSpPr>
        <p:grpSpPr>
          <a:xfrm>
            <a:off x="136990" y="51219"/>
            <a:ext cx="641350" cy="640715"/>
            <a:chOff x="6839012" y="2446144"/>
            <a:chExt cx="1556194" cy="1556194"/>
          </a:xfrm>
        </p:grpSpPr>
        <p:grpSp>
          <p:nvGrpSpPr>
            <p:cNvPr id="19" name="组合 18"/>
            <p:cNvGrpSpPr/>
            <p:nvPr>
              <p:custDataLst>
                <p:tags r:id="rId5"/>
              </p:custDataLst>
            </p:nvPr>
          </p:nvGrpSpPr>
          <p:grpSpPr>
            <a:xfrm>
              <a:off x="6839012" y="2446144"/>
              <a:ext cx="1556194" cy="1556194"/>
              <a:chOff x="3154508" y="1821271"/>
              <a:chExt cx="2785107" cy="2785102"/>
            </a:xfrm>
          </p:grpSpPr>
          <p:sp>
            <p:nvSpPr>
              <p:cNvPr id="21" name="Freeform 5"/>
              <p:cNvSpPr/>
              <p:nvPr>
                <p:custDataLst>
                  <p:tags r:id="rId6"/>
                </p:custDataLst>
              </p:nvPr>
            </p:nvSpPr>
            <p:spPr bwMode="auto">
              <a:xfrm rot="10800000">
                <a:off x="3154508" y="1821271"/>
                <a:ext cx="2785107" cy="2785102"/>
              </a:xfrm>
              <a:prstGeom prst="ellipse">
                <a:avLst/>
              </a:prstGeom>
              <a:gradFill flip="none" rotWithShape="1">
                <a:gsLst>
                  <a:gs pos="0">
                    <a:sysClr val="window" lastClr="FFFFFF"/>
                  </a:gs>
                  <a:gs pos="73000">
                    <a:srgbClr val="ECECEC"/>
                  </a:gs>
                  <a:gs pos="100000">
                    <a:srgbClr val="D9D9D9"/>
                  </a:gs>
                </a:gsLst>
                <a:lin ang="2700000" scaled="1"/>
              </a:gradFill>
              <a:ln w="25400">
                <a:gradFill flip="none" rotWithShape="1">
                  <a:gsLst>
                    <a:gs pos="29000">
                      <a:srgbClr val="E0E0E0"/>
                    </a:gs>
                    <a:gs pos="0">
                      <a:srgbClr val="999999"/>
                    </a:gs>
                    <a:gs pos="83000">
                      <a:sysClr val="window" lastClr="FFFFFF"/>
                    </a:gs>
                  </a:gsLst>
                  <a:lin ang="2700000" scaled="1"/>
                </a:gradFill>
              </a:ln>
              <a:effectLst>
                <a:outerShdw blurRad="355600" dist="88900" dir="2700000" algn="tl" rotWithShape="0">
                  <a:prstClr val="black">
                    <a:alpha val="28000"/>
                  </a:prstClr>
                </a:outerShdw>
              </a:effectLst>
            </p:spPr>
            <p:txBody>
              <a:bodyPr vert="horz" wrap="square" lIns="91425" tIns="45712" rIns="91425" bIns="45712"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defRPr/>
                </a:pPr>
                <a:endParaRPr lang="zh-CN" altLang="en-US" sz="1400" kern="0">
                  <a:solidFill>
                    <a:prstClr val="black"/>
                  </a:solidFill>
                  <a:latin typeface="Arial"/>
                  <a:ea typeface="微软雅黑" pitchFamily="34" charset="-122"/>
                  <a:cs typeface="+mn-ea"/>
                  <a:sym typeface="+mn-lt"/>
                </a:endParaRPr>
              </a:p>
            </p:txBody>
          </p:sp>
          <p:sp>
            <p:nvSpPr>
              <p:cNvPr id="22" name="Freeform 5"/>
              <p:cNvSpPr/>
              <p:nvPr>
                <p:custDataLst>
                  <p:tags r:id="rId7"/>
                </p:custDataLst>
              </p:nvPr>
            </p:nvSpPr>
            <p:spPr bwMode="auto">
              <a:xfrm rot="10800000">
                <a:off x="3447677" y="2114440"/>
                <a:ext cx="2198769" cy="2198765"/>
              </a:xfrm>
              <a:prstGeom prst="ellipse">
                <a:avLst/>
              </a:prstGeom>
              <a:gradFill flip="none" rotWithShape="1">
                <a:gsLst>
                  <a:gs pos="0">
                    <a:srgbClr val="138A40"/>
                  </a:gs>
                  <a:gs pos="100000">
                    <a:srgbClr val="138A40">
                      <a:lumMod val="75000"/>
                    </a:srgbClr>
                  </a:gs>
                </a:gsLst>
                <a:lin ang="2700000" scaled="1"/>
              </a:gradFill>
              <a:ln w="25400">
                <a:gradFill flip="none" rotWithShape="1">
                  <a:gsLst>
                    <a:gs pos="0">
                      <a:srgbClr val="138A40">
                        <a:lumMod val="75000"/>
                      </a:srgbClr>
                    </a:gs>
                    <a:gs pos="100000">
                      <a:srgbClr val="138A40"/>
                    </a:gs>
                  </a:gsLst>
                  <a:lin ang="2700000" scaled="1"/>
                </a:gradFill>
              </a:ln>
              <a:effectLst>
                <a:outerShdw blurRad="254000" dist="114300" dir="2700000" algn="tl" rotWithShape="0">
                  <a:prstClr val="black">
                    <a:alpha val="25000"/>
                  </a:prstClr>
                </a:outerShdw>
              </a:effectLst>
            </p:spPr>
            <p:txBody>
              <a:bodyPr vert="horz" wrap="square" lIns="91425" tIns="45712" rIns="91425" bIns="45712"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defRPr/>
                </a:pPr>
                <a:endParaRPr lang="zh-CN" altLang="en-US" sz="1400" kern="0">
                  <a:solidFill>
                    <a:prstClr val="black"/>
                  </a:solidFill>
                  <a:latin typeface="Arial"/>
                  <a:ea typeface="微软雅黑" pitchFamily="34" charset="-122"/>
                  <a:cs typeface="+mn-ea"/>
                  <a:sym typeface="+mn-lt"/>
                </a:endParaRPr>
              </a:p>
            </p:txBody>
          </p:sp>
        </p:grpSp>
        <p:sp>
          <p:nvSpPr>
            <p:cNvPr id="20" name="Freeform 18"/>
            <p:cNvSpPr>
              <a:spLocks noChangeAspect="1" noEditPoints="1"/>
            </p:cNvSpPr>
            <p:nvPr>
              <p:custDataLst>
                <p:tags r:id="rId8"/>
              </p:custDataLst>
            </p:nvPr>
          </p:nvSpPr>
          <p:spPr bwMode="auto">
            <a:xfrm>
              <a:off x="7356190" y="2831801"/>
              <a:ext cx="594186" cy="712675"/>
            </a:xfrm>
            <a:custGeom>
              <a:gdLst>
                <a:gd name="T0" fmla="*/ 456 w 456"/>
                <a:gd name="T1" fmla="*/ 528 h 548"/>
                <a:gd name="T2" fmla="*/ 436 w 456"/>
                <a:gd name="T3" fmla="*/ 548 h 548"/>
                <a:gd name="T4" fmla="*/ 84 w 456"/>
                <a:gd name="T5" fmla="*/ 548 h 548"/>
                <a:gd name="T6" fmla="*/ 0 w 456"/>
                <a:gd name="T7" fmla="*/ 464 h 548"/>
                <a:gd name="T8" fmla="*/ 84 w 456"/>
                <a:gd name="T9" fmla="*/ 380 h 548"/>
                <a:gd name="T10" fmla="*/ 436 w 456"/>
                <a:gd name="T11" fmla="*/ 380 h 548"/>
                <a:gd name="T12" fmla="*/ 456 w 456"/>
                <a:gd name="T13" fmla="*/ 399 h 548"/>
                <a:gd name="T14" fmla="*/ 436 w 456"/>
                <a:gd name="T15" fmla="*/ 419 h 548"/>
                <a:gd name="T16" fmla="*/ 90 w 456"/>
                <a:gd name="T17" fmla="*/ 419 h 548"/>
                <a:gd name="T18" fmla="*/ 45 w 456"/>
                <a:gd name="T19" fmla="*/ 464 h 548"/>
                <a:gd name="T20" fmla="*/ 90 w 456"/>
                <a:gd name="T21" fmla="*/ 509 h 548"/>
                <a:gd name="T22" fmla="*/ 436 w 456"/>
                <a:gd name="T23" fmla="*/ 509 h 548"/>
                <a:gd name="T24" fmla="*/ 456 w 456"/>
                <a:gd name="T25" fmla="*/ 528 h 548"/>
                <a:gd name="T26" fmla="*/ 235 w 456"/>
                <a:gd name="T27" fmla="*/ 78 h 548"/>
                <a:gd name="T28" fmla="*/ 309 w 456"/>
                <a:gd name="T29" fmla="*/ 6 h 548"/>
                <a:gd name="T30" fmla="*/ 309 w 456"/>
                <a:gd name="T31" fmla="*/ 0 h 548"/>
                <a:gd name="T32" fmla="*/ 303 w 456"/>
                <a:gd name="T33" fmla="*/ 0 h 548"/>
                <a:gd name="T34" fmla="*/ 228 w 456"/>
                <a:gd name="T35" fmla="*/ 72 h 548"/>
                <a:gd name="T36" fmla="*/ 229 w 456"/>
                <a:gd name="T37" fmla="*/ 77 h 548"/>
                <a:gd name="T38" fmla="*/ 235 w 456"/>
                <a:gd name="T39" fmla="*/ 78 h 548"/>
                <a:gd name="T40" fmla="*/ 372 w 456"/>
                <a:gd name="T41" fmla="*/ 137 h 548"/>
                <a:gd name="T42" fmla="*/ 295 w 456"/>
                <a:gd name="T43" fmla="*/ 85 h 548"/>
                <a:gd name="T44" fmla="*/ 232 w 456"/>
                <a:gd name="T45" fmla="*/ 98 h 548"/>
                <a:gd name="T46" fmla="*/ 170 w 456"/>
                <a:gd name="T47" fmla="*/ 85 h 548"/>
                <a:gd name="T48" fmla="*/ 93 w 456"/>
                <a:gd name="T49" fmla="*/ 137 h 548"/>
                <a:gd name="T50" fmla="*/ 175 w 456"/>
                <a:gd name="T51" fmla="*/ 341 h 548"/>
                <a:gd name="T52" fmla="*/ 232 w 456"/>
                <a:gd name="T53" fmla="*/ 328 h 548"/>
                <a:gd name="T54" fmla="*/ 290 w 456"/>
                <a:gd name="T55" fmla="*/ 341 h 548"/>
                <a:gd name="T56" fmla="*/ 372 w 456"/>
                <a:gd name="T57" fmla="*/ 137 h 548"/>
                <a:gd name="T58" fmla="*/ 172 w 456"/>
                <a:gd name="T59" fmla="*/ 126 h 548"/>
                <a:gd name="T60" fmla="*/ 168 w 456"/>
                <a:gd name="T61" fmla="*/ 126 h 548"/>
                <a:gd name="T62" fmla="*/ 128 w 456"/>
                <a:gd name="T63" fmla="*/ 161 h 548"/>
                <a:gd name="T64" fmla="*/ 119 w 456"/>
                <a:gd name="T65" fmla="*/ 169 h 548"/>
                <a:gd name="T66" fmla="*/ 118 w 456"/>
                <a:gd name="T67" fmla="*/ 169 h 548"/>
                <a:gd name="T68" fmla="*/ 116 w 456"/>
                <a:gd name="T69" fmla="*/ 168 h 548"/>
                <a:gd name="T70" fmla="*/ 109 w 456"/>
                <a:gd name="T71" fmla="*/ 157 h 548"/>
                <a:gd name="T72" fmla="*/ 168 w 456"/>
                <a:gd name="T73" fmla="*/ 106 h 548"/>
                <a:gd name="T74" fmla="*/ 173 w 456"/>
                <a:gd name="T75" fmla="*/ 106 h 548"/>
                <a:gd name="T76" fmla="*/ 181 w 456"/>
                <a:gd name="T77" fmla="*/ 117 h 548"/>
                <a:gd name="T78" fmla="*/ 172 w 456"/>
                <a:gd name="T79" fmla="*/ 126 h 548"/>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Lst>
              <a:rect l="0" t="0" r="r" b="b"/>
              <a:pathLst>
                <a:path w="456" h="548">
                  <a:moveTo>
                    <a:pt x="456" y="528"/>
                  </a:moveTo>
                  <a:cubicBezTo>
                    <a:pt x="456" y="539"/>
                    <a:pt x="447" y="548"/>
                    <a:pt x="436" y="548"/>
                  </a:cubicBezTo>
                  <a:cubicBezTo>
                    <a:pt x="84" y="548"/>
                    <a:pt x="84" y="548"/>
                    <a:pt x="84" y="548"/>
                  </a:cubicBezTo>
                  <a:cubicBezTo>
                    <a:pt x="38" y="548"/>
                    <a:pt x="0" y="510"/>
                    <a:pt x="0" y="464"/>
                  </a:cubicBezTo>
                  <a:cubicBezTo>
                    <a:pt x="0" y="417"/>
                    <a:pt x="38" y="380"/>
                    <a:pt x="84" y="380"/>
                  </a:cubicBezTo>
                  <a:cubicBezTo>
                    <a:pt x="436" y="380"/>
                    <a:pt x="436" y="380"/>
                    <a:pt x="436" y="380"/>
                  </a:cubicBezTo>
                  <a:cubicBezTo>
                    <a:pt x="447" y="380"/>
                    <a:pt x="456" y="389"/>
                    <a:pt x="456" y="399"/>
                  </a:cubicBezTo>
                  <a:cubicBezTo>
                    <a:pt x="456" y="410"/>
                    <a:pt x="447" y="419"/>
                    <a:pt x="436" y="419"/>
                  </a:cubicBezTo>
                  <a:cubicBezTo>
                    <a:pt x="90" y="419"/>
                    <a:pt x="90" y="419"/>
                    <a:pt x="90" y="419"/>
                  </a:cubicBezTo>
                  <a:cubicBezTo>
                    <a:pt x="65" y="419"/>
                    <a:pt x="45" y="439"/>
                    <a:pt x="45" y="464"/>
                  </a:cubicBezTo>
                  <a:cubicBezTo>
                    <a:pt x="45" y="488"/>
                    <a:pt x="65" y="509"/>
                    <a:pt x="90" y="509"/>
                  </a:cubicBezTo>
                  <a:cubicBezTo>
                    <a:pt x="436" y="509"/>
                    <a:pt x="436" y="509"/>
                    <a:pt x="436" y="509"/>
                  </a:cubicBezTo>
                  <a:cubicBezTo>
                    <a:pt x="447" y="509"/>
                    <a:pt x="456" y="518"/>
                    <a:pt x="456" y="528"/>
                  </a:cubicBezTo>
                  <a:close/>
                  <a:moveTo>
                    <a:pt x="235" y="78"/>
                  </a:moveTo>
                  <a:cubicBezTo>
                    <a:pt x="276" y="78"/>
                    <a:pt x="309" y="45"/>
                    <a:pt x="309" y="6"/>
                  </a:cubicBezTo>
                  <a:cubicBezTo>
                    <a:pt x="309" y="4"/>
                    <a:pt x="309" y="2"/>
                    <a:pt x="309" y="0"/>
                  </a:cubicBezTo>
                  <a:cubicBezTo>
                    <a:pt x="307" y="0"/>
                    <a:pt x="305" y="0"/>
                    <a:pt x="303" y="0"/>
                  </a:cubicBezTo>
                  <a:cubicBezTo>
                    <a:pt x="262" y="0"/>
                    <a:pt x="228" y="32"/>
                    <a:pt x="228" y="72"/>
                  </a:cubicBezTo>
                  <a:cubicBezTo>
                    <a:pt x="228" y="74"/>
                    <a:pt x="228" y="76"/>
                    <a:pt x="229" y="77"/>
                  </a:cubicBezTo>
                  <a:cubicBezTo>
                    <a:pt x="231" y="78"/>
                    <a:pt x="233" y="78"/>
                    <a:pt x="235" y="78"/>
                  </a:cubicBezTo>
                  <a:close/>
                  <a:moveTo>
                    <a:pt x="372" y="137"/>
                  </a:moveTo>
                  <a:cubicBezTo>
                    <a:pt x="357" y="102"/>
                    <a:pt x="321" y="85"/>
                    <a:pt x="295" y="85"/>
                  </a:cubicBezTo>
                  <a:cubicBezTo>
                    <a:pt x="263" y="85"/>
                    <a:pt x="257" y="98"/>
                    <a:pt x="232" y="98"/>
                  </a:cubicBezTo>
                  <a:cubicBezTo>
                    <a:pt x="208" y="98"/>
                    <a:pt x="202" y="85"/>
                    <a:pt x="170" y="85"/>
                  </a:cubicBezTo>
                  <a:cubicBezTo>
                    <a:pt x="143" y="85"/>
                    <a:pt x="108" y="102"/>
                    <a:pt x="93" y="137"/>
                  </a:cubicBezTo>
                  <a:cubicBezTo>
                    <a:pt x="62" y="207"/>
                    <a:pt x="114" y="341"/>
                    <a:pt x="175" y="341"/>
                  </a:cubicBezTo>
                  <a:cubicBezTo>
                    <a:pt x="199" y="341"/>
                    <a:pt x="210" y="328"/>
                    <a:pt x="232" y="328"/>
                  </a:cubicBezTo>
                  <a:cubicBezTo>
                    <a:pt x="255" y="328"/>
                    <a:pt x="265" y="341"/>
                    <a:pt x="290" y="341"/>
                  </a:cubicBezTo>
                  <a:cubicBezTo>
                    <a:pt x="351" y="341"/>
                    <a:pt x="403" y="207"/>
                    <a:pt x="372" y="137"/>
                  </a:cubicBezTo>
                  <a:close/>
                  <a:moveTo>
                    <a:pt x="172" y="126"/>
                  </a:moveTo>
                  <a:cubicBezTo>
                    <a:pt x="170" y="126"/>
                    <a:pt x="169" y="126"/>
                    <a:pt x="168" y="126"/>
                  </a:cubicBezTo>
                  <a:cubicBezTo>
                    <a:pt x="154" y="126"/>
                    <a:pt x="132" y="138"/>
                    <a:pt x="128" y="161"/>
                  </a:cubicBezTo>
                  <a:cubicBezTo>
                    <a:pt x="127" y="165"/>
                    <a:pt x="123" y="169"/>
                    <a:pt x="119" y="169"/>
                  </a:cubicBezTo>
                  <a:cubicBezTo>
                    <a:pt x="118" y="169"/>
                    <a:pt x="118" y="169"/>
                    <a:pt x="118" y="169"/>
                  </a:cubicBezTo>
                  <a:cubicBezTo>
                    <a:pt x="118" y="169"/>
                    <a:pt x="117" y="169"/>
                    <a:pt x="116" y="168"/>
                  </a:cubicBezTo>
                  <a:cubicBezTo>
                    <a:pt x="111" y="167"/>
                    <a:pt x="108" y="162"/>
                    <a:pt x="109" y="157"/>
                  </a:cubicBezTo>
                  <a:cubicBezTo>
                    <a:pt x="115" y="125"/>
                    <a:pt x="144" y="106"/>
                    <a:pt x="168" y="106"/>
                  </a:cubicBezTo>
                  <a:cubicBezTo>
                    <a:pt x="170" y="106"/>
                    <a:pt x="171" y="106"/>
                    <a:pt x="173" y="106"/>
                  </a:cubicBezTo>
                  <a:cubicBezTo>
                    <a:pt x="178" y="107"/>
                    <a:pt x="182" y="112"/>
                    <a:pt x="181" y="117"/>
                  </a:cubicBezTo>
                  <a:cubicBezTo>
                    <a:pt x="181" y="122"/>
                    <a:pt x="177" y="126"/>
                    <a:pt x="172" y="126"/>
                  </a:cubicBezTo>
                  <a:close/>
                </a:path>
              </a:pathLst>
            </a:custGeom>
            <a:solidFill>
              <a:sysClr val="window" lastClr="FFFFFF"/>
            </a:solidFill>
            <a:ln>
              <a:noFill/>
            </a:ln>
          </p:spPr>
          <p:txBody>
            <a:bodyPr vert="horz" wrap="square" lIns="91425" tIns="45712" rIns="91425" bIns="45712" numCol="1" anchor="t" anchorCtr="0" compatLnSpc="1"/>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spcBef>
                  <a:spcPct val="0"/>
                </a:spcBef>
                <a:spcAft>
                  <a:spcPct val="0"/>
                </a:spcAft>
                <a:defRPr/>
              </a:pPr>
              <a:endParaRPr lang="zh-CN" altLang="en-US" kern="0">
                <a:solidFill>
                  <a:prstClr val="white"/>
                </a:solidFill>
                <a:latin typeface="Arial"/>
                <a:ea typeface="微软雅黑" pitchFamily="34" charset="-122"/>
                <a:cs typeface="+mn-ea"/>
                <a:sym typeface="+mn-lt"/>
              </a:endParaRPr>
            </a:p>
          </p:txBody>
        </p:sp>
      </p:grpSp>
    </p:spTree>
    <p:extLst>
      <p:ext uri="{BB962C8B-B14F-4D97-AF65-F5344CB8AC3E}">
        <p14:creationId xmlns:p14="http://schemas.microsoft.com/office/powerpoint/2010/main" val="3567847234"/>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ags" Target="../tags/tag70.xml" /><Relationship Id="rId13" Type="http://schemas.openxmlformats.org/officeDocument/2006/relationships/tags" Target="../tags/tag71.xml" /><Relationship Id="rId14" Type="http://schemas.openxmlformats.org/officeDocument/2006/relationships/tags" Target="../tags/tag72.xml" /><Relationship Id="rId15" Type="http://schemas.openxmlformats.org/officeDocument/2006/relationships/tags" Target="../tags/tag73.xml" /><Relationship Id="rId16" Type="http://schemas.openxmlformats.org/officeDocument/2006/relationships/tags" Target="../tags/tag74.xml" /><Relationship Id="rId17" Type="http://schemas.openxmlformats.org/officeDocument/2006/relationships/tags" Target="../tags/tag75.xml" /><Relationship Id="rId18"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heme" Target="../theme/theme2.xml" /><Relationship Id="rId2" Type="http://schemas.openxmlformats.org/officeDocument/2006/relationships/tags" Target="../tags/tag77.xml" /><Relationship Id="rId3" Type="http://schemas.openxmlformats.org/officeDocument/2006/relationships/tags" Target="../tags/tag78.xml" /><Relationship Id="rId4" Type="http://schemas.openxmlformats.org/officeDocument/2006/relationships/image" Target="../media/image1.jpeg" /><Relationship Id="rId5" Type="http://schemas.openxmlformats.org/officeDocument/2006/relationships/tags" Target="../tags/tag79.xml" /><Relationship Id="rId6" Type="http://schemas.openxmlformats.org/officeDocument/2006/relationships/tags" Target="../tags/tag80.xml" /><Relationship Id="rId7" Type="http://schemas.openxmlformats.org/officeDocument/2006/relationships/tags" Target="../tags/tag81.xml" /><Relationship Id="rId8" Type="http://schemas.openxmlformats.org/officeDocument/2006/relationships/image" Target="../media/image2.png" /><Relationship Id="rId9" Type="http://schemas.openxmlformats.org/officeDocument/2006/relationships/tags" Target="../tags/tag82.xml" /></Relationships>
</file>

<file path=ppt/slideMasters/_rels/slideMaster3.xml.rels>&#65279;<?xml version="1.0" encoding="utf-8" standalone="yes"?><Relationships xmlns="http://schemas.openxmlformats.org/package/2006/relationships"><Relationship Id="rId1" Type="http://schemas.openxmlformats.org/officeDocument/2006/relationships/slideLayout" Target="../slideLayouts/slideLayout13.xml" /><Relationship Id="rId10" Type="http://schemas.openxmlformats.org/officeDocument/2006/relationships/slideLayout" Target="../slideLayouts/slideLayout22.xml" /><Relationship Id="rId11" Type="http://schemas.openxmlformats.org/officeDocument/2006/relationships/slideLayout" Target="../slideLayouts/slideLayout23.xml" /><Relationship Id="rId12" Type="http://schemas.openxmlformats.org/officeDocument/2006/relationships/slideLayout" Target="../slideLayouts/slideLayout24.xml" /><Relationship Id="rId13" Type="http://schemas.openxmlformats.org/officeDocument/2006/relationships/tags" Target="../tags/tag161.xml" /><Relationship Id="rId14" Type="http://schemas.openxmlformats.org/officeDocument/2006/relationships/tags" Target="../tags/tag162.xml" /><Relationship Id="rId15" Type="http://schemas.openxmlformats.org/officeDocument/2006/relationships/tags" Target="../tags/tag163.xml" /><Relationship Id="rId16" Type="http://schemas.openxmlformats.org/officeDocument/2006/relationships/tags" Target="../tags/tag164.xml" /><Relationship Id="rId17" Type="http://schemas.openxmlformats.org/officeDocument/2006/relationships/tags" Target="../tags/tag165.xml" /><Relationship Id="rId18" Type="http://schemas.openxmlformats.org/officeDocument/2006/relationships/tags" Target="../tags/tag166.xml" /><Relationship Id="rId19" Type="http://schemas.openxmlformats.org/officeDocument/2006/relationships/image" Target="../media/image2.png" /><Relationship Id="rId2" Type="http://schemas.openxmlformats.org/officeDocument/2006/relationships/slideLayout" Target="../slideLayouts/slideLayout14.xml" /><Relationship Id="rId20" Type="http://schemas.openxmlformats.org/officeDocument/2006/relationships/tags" Target="../tags/tag167.xml" /><Relationship Id="rId21" Type="http://schemas.openxmlformats.org/officeDocument/2006/relationships/image" Target="../media/image3.jpeg" /><Relationship Id="rId22" Type="http://schemas.openxmlformats.org/officeDocument/2006/relationships/theme" Target="../theme/theme3.xml" /><Relationship Id="rId3" Type="http://schemas.openxmlformats.org/officeDocument/2006/relationships/slideLayout" Target="../slideLayouts/slideLayout15.xml" /><Relationship Id="rId4" Type="http://schemas.openxmlformats.org/officeDocument/2006/relationships/slideLayout" Target="../slideLayouts/slideLayout16.xml" /><Relationship Id="rId5" Type="http://schemas.openxmlformats.org/officeDocument/2006/relationships/slideLayout" Target="../slideLayouts/slideLayout17.xml" /><Relationship Id="rId6" Type="http://schemas.openxmlformats.org/officeDocument/2006/relationships/slideLayout" Target="../slideLayouts/slideLayout18.xml" /><Relationship Id="rId7" Type="http://schemas.openxmlformats.org/officeDocument/2006/relationships/slideLayout" Target="../slideLayouts/slideLayout19.xml" /><Relationship Id="rId8" Type="http://schemas.openxmlformats.org/officeDocument/2006/relationships/slideLayout" Target="../slideLayouts/slideLayout20.xml" /><Relationship Id="rId9" Type="http://schemas.openxmlformats.org/officeDocument/2006/relationships/slideLayout" Target="../slideLayouts/slideLayout21.xml" /></Relationships>
</file>

<file path=ppt/slideMasters/_rels/slideMaster4.xml.rels>&#65279;<?xml version="1.0" encoding="utf-8" standalone="yes"?><Relationships xmlns="http://schemas.openxmlformats.org/package/2006/relationships"><Relationship Id="rId1" Type="http://schemas.openxmlformats.org/officeDocument/2006/relationships/slideLayout" Target="../slideLayouts/slideLayout25.xml" /><Relationship Id="rId10" Type="http://schemas.openxmlformats.org/officeDocument/2006/relationships/slideLayout" Target="../slideLayouts/slideLayout34.xml" /><Relationship Id="rId11" Type="http://schemas.openxmlformats.org/officeDocument/2006/relationships/slideLayout" Target="../slideLayouts/slideLayout35.xml" /><Relationship Id="rId12" Type="http://schemas.openxmlformats.org/officeDocument/2006/relationships/slideLayout" Target="../slideLayouts/slideLayout36.xml" /><Relationship Id="rId13" Type="http://schemas.openxmlformats.org/officeDocument/2006/relationships/tags" Target="../tags/tag221.xml" /><Relationship Id="rId14" Type="http://schemas.openxmlformats.org/officeDocument/2006/relationships/image" Target="../media/image9.png" /><Relationship Id="rId15" Type="http://schemas.openxmlformats.org/officeDocument/2006/relationships/tags" Target="../tags/tag222.xml" /><Relationship Id="rId16" Type="http://schemas.openxmlformats.org/officeDocument/2006/relationships/image" Target="../media/image2.png" /><Relationship Id="rId17" Type="http://schemas.openxmlformats.org/officeDocument/2006/relationships/tags" Target="../tags/tag223.xml" /><Relationship Id="rId18" Type="http://schemas.openxmlformats.org/officeDocument/2006/relationships/image" Target="../media/image3.jpeg" /><Relationship Id="rId19" Type="http://schemas.openxmlformats.org/officeDocument/2006/relationships/theme" Target="../theme/theme4.xml" /><Relationship Id="rId2" Type="http://schemas.openxmlformats.org/officeDocument/2006/relationships/slideLayout" Target="../slideLayouts/slideLayout26.xml" /><Relationship Id="rId3" Type="http://schemas.openxmlformats.org/officeDocument/2006/relationships/slideLayout" Target="../slideLayouts/slideLayout27.xml" /><Relationship Id="rId4" Type="http://schemas.openxmlformats.org/officeDocument/2006/relationships/slideLayout" Target="../slideLayouts/slideLayout28.xml" /><Relationship Id="rId5" Type="http://schemas.openxmlformats.org/officeDocument/2006/relationships/slideLayout" Target="../slideLayouts/slideLayout29.xml" /><Relationship Id="rId6" Type="http://schemas.openxmlformats.org/officeDocument/2006/relationships/slideLayout" Target="../slideLayouts/slideLayout30.xml" /><Relationship Id="rId7" Type="http://schemas.openxmlformats.org/officeDocument/2006/relationships/slideLayout" Target="../slideLayouts/slideLayout31.xml" /><Relationship Id="rId8" Type="http://schemas.openxmlformats.org/officeDocument/2006/relationships/slideLayout" Target="../slideLayouts/slideLayout32.xml" /><Relationship Id="rId9" Type="http://schemas.openxmlformats.org/officeDocument/2006/relationships/slideLayout" Target="../slideLayouts/slideLayout33.xml" /></Relationships>
</file>

<file path=ppt/slideMasters/_rels/slideMaster5.xml.rels>&#65279;<?xml version="1.0" encoding="utf-8" standalone="yes"?><Relationships xmlns="http://schemas.openxmlformats.org/package/2006/relationships"><Relationship Id="rId1" Type="http://schemas.openxmlformats.org/officeDocument/2006/relationships/slideLayout" Target="../slideLayouts/slideLayout37.xml" /><Relationship Id="rId10" Type="http://schemas.openxmlformats.org/officeDocument/2006/relationships/slideLayout" Target="../slideLayouts/slideLayout46.xml" /><Relationship Id="rId11" Type="http://schemas.openxmlformats.org/officeDocument/2006/relationships/slideLayout" Target="../slideLayouts/slideLayout47.xml" /><Relationship Id="rId12" Type="http://schemas.openxmlformats.org/officeDocument/2006/relationships/slideLayout" Target="../slideLayouts/slideLayout48.xml" /><Relationship Id="rId13" Type="http://schemas.openxmlformats.org/officeDocument/2006/relationships/tags" Target="../tags/tag302.xml" /><Relationship Id="rId14" Type="http://schemas.openxmlformats.org/officeDocument/2006/relationships/tags" Target="../tags/tag303.xml" /><Relationship Id="rId15" Type="http://schemas.openxmlformats.org/officeDocument/2006/relationships/tags" Target="../tags/tag304.xml" /><Relationship Id="rId16" Type="http://schemas.openxmlformats.org/officeDocument/2006/relationships/tags" Target="../tags/tag305.xml" /><Relationship Id="rId17" Type="http://schemas.openxmlformats.org/officeDocument/2006/relationships/tags" Target="../tags/tag306.xml" /><Relationship Id="rId18" Type="http://schemas.openxmlformats.org/officeDocument/2006/relationships/tags" Target="../tags/tag307.xml" /><Relationship Id="rId19" Type="http://schemas.openxmlformats.org/officeDocument/2006/relationships/image" Target="../media/image2.png" /><Relationship Id="rId2" Type="http://schemas.openxmlformats.org/officeDocument/2006/relationships/slideLayout" Target="../slideLayouts/slideLayout38.xml" /><Relationship Id="rId20" Type="http://schemas.openxmlformats.org/officeDocument/2006/relationships/tags" Target="../tags/tag308.xml" /><Relationship Id="rId21" Type="http://schemas.openxmlformats.org/officeDocument/2006/relationships/image" Target="../media/image3.jpeg" /><Relationship Id="rId22" Type="http://schemas.openxmlformats.org/officeDocument/2006/relationships/theme" Target="../theme/theme5.xml" /><Relationship Id="rId3" Type="http://schemas.openxmlformats.org/officeDocument/2006/relationships/slideLayout" Target="../slideLayouts/slideLayout39.xml" /><Relationship Id="rId4" Type="http://schemas.openxmlformats.org/officeDocument/2006/relationships/slideLayout" Target="../slideLayouts/slideLayout40.xml" /><Relationship Id="rId5" Type="http://schemas.openxmlformats.org/officeDocument/2006/relationships/slideLayout" Target="../slideLayouts/slideLayout41.xml" /><Relationship Id="rId6" Type="http://schemas.openxmlformats.org/officeDocument/2006/relationships/slideLayout" Target="../slideLayouts/slideLayout42.xml" /><Relationship Id="rId7" Type="http://schemas.openxmlformats.org/officeDocument/2006/relationships/slideLayout" Target="../slideLayouts/slideLayout43.xml" /><Relationship Id="rId8" Type="http://schemas.openxmlformats.org/officeDocument/2006/relationships/slideLayout" Target="../slideLayouts/slideLayout44.xml" /><Relationship Id="rId9" Type="http://schemas.openxmlformats.org/officeDocument/2006/relationships/slideLayout" Target="../slideLayouts/slideLayout45.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custDataLst>
            <p:tags r:id="rId12"/>
          </p:custDataLst>
        </p:nvPr>
      </p:nvGrpSpPr>
      <p:grpSpPr>
        <a:xfrm>
          <a:off x="0" y="0"/>
          <a:ext cx="0" cy="0"/>
        </a:xfrm>
      </p:grpSpPr>
      <p:sp>
        <p:nvSpPr>
          <p:cNvPr id="2" name="Title Placeholder 1" title=""/>
          <p:cNvSpPr>
            <a:spLocks noGrp="1"/>
          </p:cNvSpPr>
          <p:nvPr>
            <p:ph type="title"/>
            <p:custDataLst>
              <p:tags r:id="rId13"/>
            </p:custDataLst>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custDataLst>
              <p:tags r:id="rId14"/>
            </p:custDataLst>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custDataLst>
              <p:tags r:id="rId15"/>
            </p:custDataLst>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custDataLst>
              <p:tags r:id="rId16"/>
            </p:custDataLst>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custDataLst>
              <p:tags r:id="rId17"/>
            </p:custDataLst>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custDataLst>
            <p:tags r:id="rId2"/>
          </p:custDataLst>
        </p:nvPr>
      </p:nvGrpSpPr>
      <p:grpSpPr>
        <a:xfrm>
          <a:off x="0" y="0"/>
          <a:ext cx="0" cy="0"/>
        </a:xfrm>
      </p:grpSpPr>
      <p:grpSp>
        <p:nvGrpSpPr>
          <p:cNvPr id="7" name="组合 6">
            <a:extLst>
              <a:ext uri="{FF2B5EF4-FFF2-40B4-BE49-F238E27FC236}">
                <a16:creationId xmlns="" xmlns:a16="http://schemas.microsoft.com/office/drawing/2014/main" id="{1C7B7123-89A0-4BBA-920E-3ECB12ED14D6}"/>
              </a:ext>
            </a:extLst>
          </p:cNvPr>
          <p:cNvGrpSpPr/>
          <p:nvPr userDrawn="1">
            <p:custDataLst>
              <p:tags r:id="rId3"/>
            </p:custDataLst>
          </p:nvPr>
        </p:nvGrpSpPr>
        <p:grpSpPr>
          <a:xfrm>
            <a:off x="1" y="13"/>
            <a:ext cx="12191999" cy="6857999"/>
            <a:chOff x="1" y="0"/>
            <a:chExt cx="12191999" cy="6857999"/>
          </a:xfrm>
        </p:grpSpPr>
        <p:pic>
          <p:nvPicPr>
            <p:cNvPr id="8" name="图片 7" descr="背景图案, 图标&#10;&#10;描述已自动生成">
              <a:extLst>
                <a:ext uri="{FF2B5EF4-FFF2-40B4-BE49-F238E27FC236}">
                  <a16:creationId xmlns="" xmlns:a16="http://schemas.microsoft.com/office/drawing/2014/main" id="{99737DA7-9EB0-4A8C-A5C9-57C717FA97F9}"/>
                </a:ext>
              </a:extLst>
            </p:cNvPr>
            <p:cNvPicPr>
              <a:picLocks noChangeAspect="1"/>
            </p:cNvPicPr>
            <p:nvPr>
              <p:custDataLst>
                <p:tags r:id="rId5"/>
              </p:custDataLst>
            </p:nvPr>
          </p:nvPicPr>
          <p:blipFill>
            <a:blip r:embed="rId4">
              <a:extLst>
                <a:ext uri="{28A0092B-C50C-407E-A947-70E740481C1C}">
                  <a14:useLocalDpi xmlns:a14="http://schemas.microsoft.com/office/drawing/2010/main" val="0"/>
                </a:ext>
              </a:extLst>
            </a:blip>
            <a:srcRect b="29306"/>
            <a:stretch>
              <a:fillRect/>
            </a:stretch>
          </p:blipFill>
          <p:spPr>
            <a:xfrm rot="16200000">
              <a:off x="207499" y="-207498"/>
              <a:ext cx="6857999" cy="7272996"/>
            </a:xfrm>
            <a:custGeom>
              <a:gdLst>
                <a:gd name="connsiteX0" fmla="*/ 6857999 w 6857999"/>
                <a:gd name="connsiteY0" fmla="*/ 0 h 7272996"/>
                <a:gd name="connsiteX1" fmla="*/ 6857999 w 6857999"/>
                <a:gd name="connsiteY1" fmla="*/ 7272996 h 7272996"/>
                <a:gd name="connsiteX2" fmla="*/ 0 w 6857999"/>
                <a:gd name="connsiteY2" fmla="*/ 7272996 h 7272996"/>
                <a:gd name="connsiteX3" fmla="*/ 0 w 6857999"/>
                <a:gd name="connsiteY3" fmla="*/ 0 h 7272996"/>
                <a:gd name="connsiteX4" fmla="*/ 4535892 w 6857999"/>
                <a:gd name="connsiteY4" fmla="*/ 0 h 7272996"/>
                <a:gd name="connsiteX5" fmla="*/ 4529051 w 6857999"/>
                <a:gd name="connsiteY5" fmla="*/ 22037 h 7272996"/>
                <a:gd name="connsiteX6" fmla="*/ 4522764 w 6857999"/>
                <a:gd name="connsiteY6" fmla="*/ 84412 h 7272996"/>
                <a:gd name="connsiteX7" fmla="*/ 4522764 w 6857999"/>
                <a:gd name="connsiteY7" fmla="*/ 1322356 h 7272996"/>
                <a:gd name="connsiteX8" fmla="*/ 4832259 w 6857999"/>
                <a:gd name="connsiteY8" fmla="*/ 1631852 h 7272996"/>
                <a:gd name="connsiteX9" fmla="*/ 6309353 w 6857999"/>
                <a:gd name="connsiteY9" fmla="*/ 1631852 h 7272996"/>
                <a:gd name="connsiteX10" fmla="*/ 6618849 w 6857999"/>
                <a:gd name="connsiteY10" fmla="*/ 1322356 h 7272996"/>
                <a:gd name="connsiteX11" fmla="*/ 6618849 w 6857999"/>
                <a:gd name="connsiteY11" fmla="*/ 84412 h 7272996"/>
                <a:gd name="connsiteX12" fmla="*/ 6612562 w 6857999"/>
                <a:gd name="connsiteY12" fmla="*/ 22037 h 7272996"/>
                <a:gd name="connsiteX13" fmla="*/ 6605721 w 6857999"/>
                <a:gd name="connsiteY13" fmla="*/ 0 h 7272996"/>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Lst>
              <a:rect l="l" t="t" r="r" b="b"/>
              <a:pathLst>
                <a:path w="6857999" h="7272996">
                  <a:moveTo>
                    <a:pt x="6857999" y="0"/>
                  </a:moveTo>
                  <a:lnTo>
                    <a:pt x="6857999" y="7272996"/>
                  </a:lnTo>
                  <a:lnTo>
                    <a:pt x="0" y="7272996"/>
                  </a:lnTo>
                  <a:lnTo>
                    <a:pt x="0" y="0"/>
                  </a:lnTo>
                  <a:lnTo>
                    <a:pt x="4535892" y="0"/>
                  </a:lnTo>
                  <a:lnTo>
                    <a:pt x="4529051" y="22037"/>
                  </a:lnTo>
                  <a:cubicBezTo>
                    <a:pt x="4524929" y="42185"/>
                    <a:pt x="4522764" y="63045"/>
                    <a:pt x="4522764" y="84412"/>
                  </a:cubicBezTo>
                  <a:lnTo>
                    <a:pt x="4522764" y="1322356"/>
                  </a:lnTo>
                  <a:cubicBezTo>
                    <a:pt x="4522764" y="1493286"/>
                    <a:pt x="4661330" y="1631852"/>
                    <a:pt x="4832259" y="1631852"/>
                  </a:cubicBezTo>
                  <a:lnTo>
                    <a:pt x="6309353" y="1631852"/>
                  </a:lnTo>
                  <a:cubicBezTo>
                    <a:pt x="6480283" y="1631852"/>
                    <a:pt x="6618849" y="1493286"/>
                    <a:pt x="6618849" y="1322356"/>
                  </a:cubicBezTo>
                  <a:lnTo>
                    <a:pt x="6618849" y="84412"/>
                  </a:lnTo>
                  <a:cubicBezTo>
                    <a:pt x="6618849" y="63045"/>
                    <a:pt x="6616684" y="42185"/>
                    <a:pt x="6612562" y="22037"/>
                  </a:cubicBezTo>
                  <a:lnTo>
                    <a:pt x="6605721" y="0"/>
                  </a:lnTo>
                  <a:close/>
                </a:path>
              </a:pathLst>
            </a:custGeom>
          </p:spPr>
        </p:pic>
        <p:pic>
          <p:nvPicPr>
            <p:cNvPr id="9" name="图片 8" descr="背景图案, 图标&#10;&#10;描述已自动生成">
              <a:extLst>
                <a:ext uri="{FF2B5EF4-FFF2-40B4-BE49-F238E27FC236}">
                  <a16:creationId xmlns="" xmlns:a16="http://schemas.microsoft.com/office/drawing/2014/main" id="{11583424-6633-4745-B73F-DE37EF08CF3C}"/>
                </a:ext>
              </a:extLst>
            </p:cNvPr>
            <p:cNvPicPr>
              <a:picLocks noChangeAspect="1"/>
            </p:cNvPicPr>
            <p:nvPr>
              <p:custDataLst>
                <p:tags r:id="rId6"/>
              </p:custDataLst>
            </p:nvPr>
          </p:nvPicPr>
          <p:blipFill>
            <a:blip r:embed="rId4">
              <a:extLst>
                <a:ext uri="{28A0092B-C50C-407E-A947-70E740481C1C}">
                  <a14:useLocalDpi xmlns:a14="http://schemas.microsoft.com/office/drawing/2010/main" val="0"/>
                </a:ext>
              </a:extLst>
            </a:blip>
            <a:srcRect t="70100" r="16615"/>
            <a:stretch>
              <a:fillRect/>
            </a:stretch>
          </p:blipFill>
          <p:spPr>
            <a:xfrm rot="16200000">
              <a:off x="7794675" y="2460675"/>
              <a:ext cx="5718517" cy="3076132"/>
            </a:xfrm>
            <a:prstGeom prst="rect">
              <a:avLst/>
            </a:prstGeom>
          </p:spPr>
        </p:pic>
        <p:sp>
          <p:nvSpPr>
            <p:cNvPr id="10" name="矩形: 圆角 9">
              <a:extLst>
                <a:ext uri="{FF2B5EF4-FFF2-40B4-BE49-F238E27FC236}">
                  <a16:creationId xmlns="" xmlns:a16="http://schemas.microsoft.com/office/drawing/2014/main" id="{06CAB368-800B-4E45-A262-5994AF2A5CEB}"/>
                </a:ext>
              </a:extLst>
            </p:cNvPr>
            <p:cNvSpPr/>
            <p:nvPr>
              <p:custDataLst>
                <p:tags r:id="rId7"/>
              </p:custDataLst>
            </p:nvPr>
          </p:nvSpPr>
          <p:spPr>
            <a:xfrm>
              <a:off x="459545" y="447721"/>
              <a:ext cx="11272910" cy="5962558"/>
            </a:xfrm>
            <a:prstGeom prst="roundRect">
              <a:avLst>
                <a:gd name="adj" fmla="val 4232"/>
              </a:avLst>
            </a:prstGeom>
            <a:solidFill>
              <a:schemeClr val="bg1"/>
            </a:solidFill>
            <a:ln>
              <a:noFill/>
            </a:ln>
            <a:effectLst>
              <a:outerShdw blurRad="381000" sx="102000" sy="102000" algn="ctr" rotWithShape="0">
                <a:prstClr val="black">
                  <a:alpha val="1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endParaRPr lang="zh-CN" altLang="en-US">
                <a:solidFill>
                  <a:prstClr val="white"/>
                </a:solidFill>
              </a:endParaRPr>
            </a:p>
          </p:txBody>
        </p:sp>
      </p:grpSp>
      <p:pic>
        <p:nvPicPr>
          <p:cNvPr id="11" name="图片 1073743875" descr="D:\qq文件\712321467\Image\C2C\Image2\{75232B38-A165-1FB7-499C-2E1C792CACB5}.png"/>
          <p:cNvPicPr>
            <a:picLocks noChangeAspect="1"/>
          </p:cNvPicPr>
          <p:nvPr>
            <p:custDataLst>
              <p:tags r:id="rId9"/>
            </p:custDataLst>
          </p:nvPr>
        </p:nvPicPr>
        <p:blipFill>
          <a:blip r:embed="rId8"/>
          <a:stretch>
            <a:fillRect/>
          </a:stretch>
        </p:blipFill>
        <p:spPr>
          <a:xfrm>
            <a:off x="838200" y="365125"/>
            <a:ext cx="9525" cy="9525"/>
          </a:xfrm>
          <a:prstGeom prst="rect">
            <a:avLst/>
          </a:prstGeom>
          <a:noFill/>
          <a:ln>
            <a:noFill/>
            <a:miter lim="800000"/>
          </a:ln>
        </p:spPr>
      </p:pic>
    </p:spTree>
    <p:extLst>
      <p:ext uri="{BB962C8B-B14F-4D97-AF65-F5344CB8AC3E}">
        <p14:creationId xmlns:p14="http://schemas.microsoft.com/office/powerpoint/2010/main" val="3897993763"/>
      </p:ext>
    </p:extLst>
  </p:cSld>
  <p:clrMap bg1="lt1" tx1="dk1" bg2="lt2" tx2="dk2" accent1="accent1" accent2="accent2" accent3="accent3" accent4="accent4" accent5="accent5" accent6="accent6" hlink="hlink" folHlink="folHlink"/>
  <p:sldLayoutIdLst>
    <p:sldLayoutId id="2147483660" r:id="rId1"/>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3.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1"/>
          <a:stretch>
            <a:fillRect/>
          </a:stretch>
        </a:blipFill>
        <a:effectLst/>
      </p:bgPr>
    </p:bg>
    <p:spTree>
      <p:nvGrpSpPr>
        <p:cNvPr id="1" name=""/>
        <p:cNvGrpSpPr/>
        <p:nvPr>
          <p:custDataLst>
            <p:tags r:id="rId13"/>
          </p:custDataLst>
        </p:nvPr>
      </p:nvGrpSpPr>
      <p:grpSpPr>
        <a:xfrm>
          <a:off x="0" y="0"/>
          <a:ext cx="0" cy="0"/>
        </a:xfrm>
      </p:grpSpPr>
      <p:sp>
        <p:nvSpPr>
          <p:cNvPr id="2" name="Title Placeholder 1"/>
          <p:cNvSpPr>
            <a:spLocks noGrp="1"/>
          </p:cNvSpPr>
          <p:nvPr>
            <p:ph type="title"/>
            <p:custDataLst>
              <p:tags r:id="rId14"/>
            </p:custDataLst>
          </p:nvPr>
        </p:nvSpPr>
        <p:spPr>
          <a:xfrm>
            <a:off x="838218" y="365129"/>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custDataLst>
              <p:tags r:id="rId15"/>
            </p:custDataLst>
          </p:nvPr>
        </p:nvSpPr>
        <p:spPr>
          <a:xfrm>
            <a:off x="838218"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custDataLst>
              <p:tags r:id="rId16"/>
            </p:custDataLst>
          </p:nvPr>
        </p:nvSpPr>
        <p:spPr>
          <a:xfrm>
            <a:off x="838218" y="6356386"/>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5" name="Footer Placeholder 4"/>
          <p:cNvSpPr>
            <a:spLocks noGrp="1"/>
          </p:cNvSpPr>
          <p:nvPr>
            <p:ph type="ftr" sz="quarter" idx="3"/>
            <p:custDataLst>
              <p:tags r:id="rId17"/>
            </p:custDataLst>
          </p:nvPr>
        </p:nvSpPr>
        <p:spPr>
          <a:xfrm>
            <a:off x="4038601" y="6356386"/>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6" name="Slide Number Placeholder 5"/>
          <p:cNvSpPr>
            <a:spLocks noGrp="1"/>
          </p:cNvSpPr>
          <p:nvPr>
            <p:ph type="sldNum" sz="quarter" idx="4"/>
            <p:custDataLst>
              <p:tags r:id="rId18"/>
            </p:custDataLst>
          </p:nvPr>
        </p:nvSpPr>
        <p:spPr>
          <a:xfrm>
            <a:off x="8610600" y="6356386"/>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pic>
        <p:nvPicPr>
          <p:cNvPr id="7" name="图片 1073743875" descr="D:\qq文件\712321467\Image\C2C\Image2\{75232B38-A165-1FB7-499C-2E1C792CACB5}.png"/>
          <p:cNvPicPr>
            <a:picLocks noChangeAspect="1"/>
          </p:cNvPicPr>
          <p:nvPr>
            <p:custDataLst>
              <p:tags r:id="rId20"/>
            </p:custDataLst>
          </p:nvPr>
        </p:nvPicPr>
        <p:blipFill>
          <a:blip r:embed="rId19"/>
          <a:stretch>
            <a:fillRect/>
          </a:stretch>
        </p:blipFill>
        <p:spPr>
          <a:xfrm>
            <a:off x="838200" y="365125"/>
            <a:ext cx="9525" cy="9525"/>
          </a:xfrm>
          <a:prstGeom prst="rect">
            <a:avLst/>
          </a:prstGeom>
          <a:noFill/>
          <a:ln>
            <a:noFill/>
            <a:miter lim="800000"/>
          </a:ln>
        </p:spPr>
      </p:pic>
    </p:spTree>
    <p:extLst>
      <p:ext uri="{BB962C8B-B14F-4D97-AF65-F5344CB8AC3E}">
        <p14:creationId xmlns:p14="http://schemas.microsoft.com/office/powerpoint/2010/main" val="1120745181"/>
      </p:ext>
    </p:extLst>
  </p:cSld>
  <p:clrMap bg1="lt1" tx1="dk1" bg2="lt2" tx2="dk2" accent1="accent1" accent2="accent2" accent3="accent3" accent4="accent4" accent5="accent5" accent6="accent6" hlink="hlink" folHlink="folHlink"/>
  <p:sldLayoutIdLst>
    <p:sldLayoutId id="2147483664" r:id="rId1"/>
    <p:sldLayoutId id="2147483665" r:id="rId2"/>
    <p:sldLayoutId id="2147483666" r:id="rId3"/>
    <p:sldLayoutId id="2147483667" r:id="rId4"/>
    <p:sldLayoutId id="2147483668" r:id="rId5"/>
    <p:sldLayoutId id="2147483669" r:id="rId6"/>
    <p:sldLayoutId id="2147483670" r:id="rId7"/>
    <p:sldLayoutId id="2147483671" r:id="rId8"/>
    <p:sldLayoutId id="2147483672" r:id="rId9"/>
    <p:sldLayoutId id="2147483673" r:id="rId10"/>
    <p:sldLayoutId id="2147483674" r:id="rId11"/>
    <p:sldLayoutId id="2147483675" r:id="rId12"/>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67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5365" algn="l" defTabSz="914400" rtl="0" eaLnBrk="1" latinLnBrk="0" hangingPunct="1">
        <a:defRPr sz="1800" kern="1200">
          <a:solidFill>
            <a:schemeClr val="tx1"/>
          </a:solidFill>
          <a:latin typeface="+mn-lt"/>
          <a:ea typeface="+mn-ea"/>
          <a:cs typeface="+mn-cs"/>
        </a:defRPr>
      </a:lvl6pPr>
      <a:lvl7pPr marL="2742565" algn="l" defTabSz="914400" rtl="0" eaLnBrk="1" latinLnBrk="0" hangingPunct="1">
        <a:defRPr sz="1800" kern="1200">
          <a:solidFill>
            <a:schemeClr val="tx1"/>
          </a:solidFill>
          <a:latin typeface="+mn-lt"/>
          <a:ea typeface="+mn-ea"/>
          <a:cs typeface="+mn-cs"/>
        </a:defRPr>
      </a:lvl7pPr>
      <a:lvl8pPr marL="3199765" algn="l" defTabSz="914400" rtl="0" eaLnBrk="1" latinLnBrk="0" hangingPunct="1">
        <a:defRPr sz="1800" kern="1200">
          <a:solidFill>
            <a:schemeClr val="tx1"/>
          </a:solidFill>
          <a:latin typeface="+mn-lt"/>
          <a:ea typeface="+mn-ea"/>
          <a:cs typeface="+mn-cs"/>
        </a:defRPr>
      </a:lvl8pPr>
      <a:lvl9pPr marL="3656965" algn="l" defTabSz="914400" rtl="0" eaLnBrk="1" latinLnBrk="0" hangingPunct="1">
        <a:defRPr sz="1800" kern="1200">
          <a:solidFill>
            <a:schemeClr val="tx1"/>
          </a:solidFill>
          <a:latin typeface="+mn-lt"/>
          <a:ea typeface="+mn-ea"/>
          <a:cs typeface="+mn-cs"/>
        </a:defRPr>
      </a:lvl9pPr>
    </p:otherStyle>
  </p:txStyles>
</p:sldMaster>
</file>

<file path=ppt/slideMasters/slideMaster4.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dpi="0" rotWithShape="1">
          <a:blip r:embed="rId18">
            <a:lum/>
          </a:blip>
          <a:stretch>
            <a:fillRect/>
          </a:stretch>
        </a:blipFill>
        <a:effectLst/>
      </p:bgPr>
    </p:bg>
    <p:spTree>
      <p:nvGrpSpPr>
        <p:cNvPr id="1" name=""/>
        <p:cNvGrpSpPr/>
        <p:nvPr>
          <p:custDataLst>
            <p:tags r:id="rId13"/>
          </p:custDataLst>
        </p:nvPr>
      </p:nvGrpSpPr>
      <p:grpSpPr>
        <a:xfrm>
          <a:off x="0" y="0"/>
          <a:ext cx="0" cy="0"/>
        </a:xfrm>
      </p:grpSpPr>
      <p:pic>
        <p:nvPicPr>
          <p:cNvPr id="2" name="图片 1"/>
          <p:cNvPicPr>
            <a:picLocks noChangeAspect="1"/>
          </p:cNvPicPr>
          <p:nvPr userDrawn="1">
            <p:custDataLst>
              <p:tags r:id="rId15"/>
            </p:custDataLst>
          </p:nvPr>
        </p:nvPicPr>
        <p:blipFill>
          <a:blip r:embed="rId14"/>
          <a:stretch>
            <a:fillRect/>
          </a:stretch>
        </p:blipFill>
        <p:spPr>
          <a:xfrm>
            <a:off x="-190496" y="-128588"/>
            <a:ext cx="12573000" cy="7115175"/>
          </a:xfrm>
          <a:prstGeom prst="rect">
            <a:avLst/>
          </a:prstGeom>
        </p:spPr>
      </p:pic>
      <p:pic>
        <p:nvPicPr>
          <p:cNvPr id="3" name="图片 1073743875" descr="D:\qq文件\712321467\Image\C2C\Image2\{75232B38-A165-1FB7-499C-2E1C792CACB5}.png"/>
          <p:cNvPicPr>
            <a:picLocks noChangeAspect="1"/>
          </p:cNvPicPr>
          <p:nvPr>
            <p:custDataLst>
              <p:tags r:id="rId17"/>
            </p:custDataLst>
          </p:nvPr>
        </p:nvPicPr>
        <p:blipFill>
          <a:blip r:embed="rId16"/>
          <a:stretch>
            <a:fillRect/>
          </a:stretch>
        </p:blipFill>
        <p:spPr>
          <a:xfrm>
            <a:off x="838200" y="365125"/>
            <a:ext cx="9525" cy="9525"/>
          </a:xfrm>
          <a:prstGeom prst="rect">
            <a:avLst/>
          </a:prstGeom>
          <a:noFill/>
          <a:ln>
            <a:noFill/>
            <a:miter lim="800000"/>
          </a:ln>
        </p:spPr>
      </p:pic>
    </p:spTree>
  </p:cSld>
  <p:clrMap bg1="lt1" tx1="dk1" bg2="lt2" tx2="dk2" accent1="accent1" accent2="accent2" accent3="accent3" accent4="accent4" accent5="accent5" accent6="accent6" hlink="hlink" folHlink="folHlink"/>
  <p:sldLayoutIdLst>
    <p:sldLayoutId id="2147483677" r:id="rId1"/>
    <p:sldLayoutId id="2147483678" r:id="rId2"/>
    <p:sldLayoutId id="2147483679" r:id="rId3"/>
    <p:sldLayoutId id="2147483680" r:id="rId4"/>
    <p:sldLayoutId id="2147483681" r:id="rId5"/>
    <p:sldLayoutId id="2147483682" r:id="rId6"/>
    <p:sldLayoutId id="2147483683" r:id="rId7"/>
    <p:sldLayoutId id="2147483684" r:id="rId8"/>
    <p:sldLayoutId id="2147483685" r:id="rId9"/>
    <p:sldLayoutId id="2147483686" r:id="rId10"/>
    <p:sldLayoutId id="2147483687" r:id="rId11"/>
    <p:sldLayoutId id="2147483688" r:id="rId12"/>
  </p:sldLayoutIdLst>
  <p:transition/>
  <p:timing/>
  <p:txStyles>
    <p:titleStyle>
      <a:lvl1pPr algn="ctr" defTabSz="914400" rtl="0" eaLnBrk="1" latinLnBrk="0" hangingPunct="1">
        <a:lnSpc>
          <a:spcPct val="90000"/>
        </a:lnSpc>
        <a:spcBef>
          <a:spcPct val="0"/>
        </a:spcBef>
        <a:buNone/>
        <a:defRPr sz="3600" kern="1200">
          <a:solidFill>
            <a:schemeClr val="tx1"/>
          </a:solidFill>
          <a:latin typeface="华文行楷" panose="02010800040101010101" pitchFamily="2" charset="-122"/>
          <a:ea typeface="华文行楷" panose="02010800040101010101" pitchFamily="2" charset="-122"/>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宋体" pitchFamily="2" charset="-122"/>
          <a:ea typeface="宋体" pitchFamily="2" charset="-122"/>
          <a:cs typeface="+mn-cs"/>
        </a:defRPr>
      </a:lvl2pPr>
      <a:lvl3pPr marL="1143000" marR="0" indent="-228600" algn="l" defTabSz="914400" rtl="0" eaLnBrk="1" fontAlgn="auto" latinLnBrk="0" hangingPunct="1">
        <a:lnSpc>
          <a:spcPct val="90000"/>
        </a:lnSpc>
        <a:spcBef>
          <a:spcPts val="500"/>
        </a:spcBef>
        <a:spcAft>
          <a:spcPct val="0"/>
        </a:spcAft>
        <a:buClrTx/>
        <a:buSzTx/>
        <a:buFont typeface="Arial" pitchFamily="34" charset="0"/>
        <a:buChar char="•"/>
        <a:defRPr sz="2000" kern="1200">
          <a:solidFill>
            <a:schemeClr val="tx1"/>
          </a:solidFill>
          <a:latin typeface="华文行楷" panose="02010800040101010101" pitchFamily="2" charset="-122"/>
          <a:ea typeface="华文行楷" panose="02010800040101010101" pitchFamily="2" charset="-122"/>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楷体" pitchFamily="49" charset="-122"/>
          <a:ea typeface="楷体" pitchFamily="49" charset="-122"/>
          <a:cs typeface="+mn-cs"/>
        </a:defRPr>
      </a:lvl4pPr>
      <a:lvl5pPr marL="20574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5.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blipFill rotWithShape="0">
          <a:blip r:embed="rId21"/>
          <a:stretch>
            <a:fillRect/>
          </a:stretch>
        </a:blipFill>
        <a:effectLst/>
      </p:bgPr>
    </p:bg>
    <p:spTree>
      <p:nvGrpSpPr>
        <p:cNvPr id="1" name=""/>
        <p:cNvGrpSpPr/>
        <p:nvPr>
          <p:custDataLst>
            <p:tags r:id="rId13"/>
          </p:custDataLst>
        </p:nvPr>
      </p:nvGrpSpPr>
      <p:grpSpPr>
        <a:xfrm>
          <a:off x="0" y="0"/>
          <a:ext cx="0" cy="0"/>
        </a:xfrm>
      </p:grpSpPr>
      <p:sp>
        <p:nvSpPr>
          <p:cNvPr id="2" name="Title Placeholder 1"/>
          <p:cNvSpPr>
            <a:spLocks noGrp="1"/>
          </p:cNvSpPr>
          <p:nvPr>
            <p:ph type="title"/>
            <p:custDataLst>
              <p:tags r:id="rId14"/>
            </p:custDataLst>
          </p:nvPr>
        </p:nvSpPr>
        <p:spPr>
          <a:xfrm>
            <a:off x="838212" y="365129"/>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custDataLst>
              <p:tags r:id="rId15"/>
            </p:custDataLst>
          </p:nvPr>
        </p:nvSpPr>
        <p:spPr>
          <a:xfrm>
            <a:off x="838212"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custDataLst>
              <p:tags r:id="rId16"/>
            </p:custDataLst>
          </p:nvPr>
        </p:nvSpPr>
        <p:spPr>
          <a:xfrm>
            <a:off x="838212" y="6356374"/>
            <a:ext cx="2743200" cy="365125"/>
          </a:xfrm>
          <a:prstGeom prst="rect">
            <a:avLst/>
          </a:prstGeom>
        </p:spPr>
        <p:txBody>
          <a:bodyPr vert="horz" lIns="91440" tIns="45720" rIns="91440" bIns="45720" rtlCol="0" anchor="ctr"/>
          <a:lstStyle>
            <a:defPPr>
              <a:defRPr lang="zh-CN"/>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81ABA338-C754-4EDE-B0F7-9C541DAB2653}" type="datetimeFigureOut">
              <a:rPr lang="zh-CN" altLang="en-US" smtClean="0">
                <a:solidFill>
                  <a:prstClr val="black">
                    <a:tint val="75000"/>
                  </a:prstClr>
                </a:solidFill>
              </a:rPr>
              <a:t>2022/3/15</a:t>
            </a:fld>
            <a:endParaRPr lang="zh-CN" altLang="en-US">
              <a:solidFill>
                <a:prstClr val="black">
                  <a:tint val="75000"/>
                </a:prstClr>
              </a:solidFill>
            </a:endParaRPr>
          </a:p>
        </p:txBody>
      </p:sp>
      <p:sp>
        <p:nvSpPr>
          <p:cNvPr id="5" name="Footer Placeholder 4"/>
          <p:cNvSpPr>
            <a:spLocks noGrp="1"/>
          </p:cNvSpPr>
          <p:nvPr>
            <p:ph type="ftr" sz="quarter" idx="3"/>
            <p:custDataLst>
              <p:tags r:id="rId17"/>
            </p:custDataLst>
          </p:nvPr>
        </p:nvSpPr>
        <p:spPr>
          <a:xfrm>
            <a:off x="4038601" y="6356374"/>
            <a:ext cx="4114800" cy="365125"/>
          </a:xfrm>
          <a:prstGeom prst="rect">
            <a:avLst/>
          </a:prstGeom>
        </p:spPr>
        <p:txBody>
          <a:bodyPr vert="horz" lIns="91440" tIns="45720" rIns="91440" bIns="45720" rtlCol="0" anchor="ctr"/>
          <a:lstStyle>
            <a:defPPr>
              <a:defRPr lang="zh-CN"/>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zh-CN" altLang="en-US">
              <a:solidFill>
                <a:prstClr val="black">
                  <a:tint val="75000"/>
                </a:prstClr>
              </a:solidFill>
            </a:endParaRPr>
          </a:p>
        </p:txBody>
      </p:sp>
      <p:sp>
        <p:nvSpPr>
          <p:cNvPr id="6" name="Slide Number Placeholder 5"/>
          <p:cNvSpPr>
            <a:spLocks noGrp="1"/>
          </p:cNvSpPr>
          <p:nvPr>
            <p:ph type="sldNum" sz="quarter" idx="4"/>
            <p:custDataLst>
              <p:tags r:id="rId18"/>
            </p:custDataLst>
          </p:nvPr>
        </p:nvSpPr>
        <p:spPr>
          <a:xfrm>
            <a:off x="8610600" y="6356374"/>
            <a:ext cx="2743200" cy="365125"/>
          </a:xfrm>
          <a:prstGeom prst="rect">
            <a:avLst/>
          </a:prstGeom>
        </p:spPr>
        <p:txBody>
          <a:bodyPr vert="horz" lIns="91440" tIns="45720" rIns="91440" bIns="45720" rtlCol="0" anchor="ctr"/>
          <a:lstStyle>
            <a:defPPr>
              <a:defRPr lang="zh-CN"/>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63FE5F2F-2341-4894-9DB8-674B4B2A6DED}" type="slidenum">
              <a:rPr lang="zh-CN" altLang="en-US" smtClean="0">
                <a:solidFill>
                  <a:prstClr val="black">
                    <a:tint val="75000"/>
                  </a:prstClr>
                </a:solidFill>
              </a:rPr>
              <a:t>‹#›</a:t>
            </a:fld>
            <a:endParaRPr lang="zh-CN" altLang="en-US">
              <a:solidFill>
                <a:prstClr val="black">
                  <a:tint val="75000"/>
                </a:prstClr>
              </a:solidFill>
            </a:endParaRPr>
          </a:p>
        </p:txBody>
      </p:sp>
      <p:pic>
        <p:nvPicPr>
          <p:cNvPr id="7" name="图片 1073743875" descr="D:\qq文件\712321467\Image\C2C\Image2\{75232B38-A165-1FB7-499C-2E1C792CACB5}.png"/>
          <p:cNvPicPr>
            <a:picLocks noChangeAspect="1"/>
          </p:cNvPicPr>
          <p:nvPr>
            <p:custDataLst>
              <p:tags r:id="rId20"/>
            </p:custDataLst>
          </p:nvPr>
        </p:nvPicPr>
        <p:blipFill>
          <a:blip r:embed="rId19"/>
          <a:stretch>
            <a:fillRect/>
          </a:stretch>
        </p:blipFill>
        <p:spPr>
          <a:xfrm>
            <a:off x="838200" y="365125"/>
            <a:ext cx="9525" cy="9525"/>
          </a:xfrm>
          <a:prstGeom prst="rect">
            <a:avLst/>
          </a:prstGeom>
          <a:noFill/>
          <a:ln>
            <a:noFill/>
            <a:miter lim="800000"/>
          </a:ln>
        </p:spPr>
      </p:pic>
    </p:spTree>
    <p:extLst>
      <p:ext uri="{BB962C8B-B14F-4D97-AF65-F5344CB8AC3E}">
        <p14:creationId xmlns:p14="http://schemas.microsoft.com/office/powerpoint/2010/main" val="349179351"/>
      </p:ext>
    </p:extLst>
  </p:cSld>
  <p:clrMap bg1="lt1" tx1="dk1" bg2="lt2" tx2="dk2" accent1="accent1" accent2="accent2" accent3="accent3" accent4="accent4" accent5="accent5" accent6="accent6" hlink="hlink" folHlink="folHlink"/>
  <p:sldLayoutIdLst>
    <p:sldLayoutId id="2147483690" r:id="rId1"/>
    <p:sldLayoutId id="2147483691" r:id="rId2"/>
    <p:sldLayoutId id="2147483692" r:id="rId3"/>
    <p:sldLayoutId id="2147483693" r:id="rId4"/>
    <p:sldLayoutId id="2147483694" r:id="rId5"/>
    <p:sldLayoutId id="2147483695" r:id="rId6"/>
    <p:sldLayoutId id="2147483696" r:id="rId7"/>
    <p:sldLayoutId id="2147483697" r:id="rId8"/>
    <p:sldLayoutId id="2147483698" r:id="rId9"/>
    <p:sldLayoutId id="2147483699" r:id="rId10"/>
    <p:sldLayoutId id="2147483700" r:id="rId11"/>
    <p:sldLayoutId id="2147483701" r:id="rId12"/>
  </p:sldLayoutIdLst>
  <p:transition/>
  <p:timing/>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4pPr>
      <a:lvl5pPr marL="20567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5pPr>
      <a:lvl6pPr marL="25139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6pPr>
      <a:lvl7pPr marL="29711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7pPr>
      <a:lvl8pPr marL="34283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8pPr>
      <a:lvl9pPr marL="3885565" indent="-228600" algn="l" defTabSz="914400" rtl="0" eaLnBrk="1" latinLnBrk="0" hangingPunct="1">
        <a:lnSpc>
          <a:spcPct val="90000"/>
        </a:lnSpc>
        <a:spcBef>
          <a:spcPts val="500"/>
        </a:spcBef>
        <a:buFont typeface="Arial"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5365" algn="l" defTabSz="914400" rtl="0" eaLnBrk="1" latinLnBrk="0" hangingPunct="1">
        <a:defRPr sz="1800" kern="1200">
          <a:solidFill>
            <a:schemeClr val="tx1"/>
          </a:solidFill>
          <a:latin typeface="+mn-lt"/>
          <a:ea typeface="+mn-ea"/>
          <a:cs typeface="+mn-cs"/>
        </a:defRPr>
      </a:lvl6pPr>
      <a:lvl7pPr marL="2742565" algn="l" defTabSz="914400" rtl="0" eaLnBrk="1" latinLnBrk="0" hangingPunct="1">
        <a:defRPr sz="1800" kern="1200">
          <a:solidFill>
            <a:schemeClr val="tx1"/>
          </a:solidFill>
          <a:latin typeface="+mn-lt"/>
          <a:ea typeface="+mn-ea"/>
          <a:cs typeface="+mn-cs"/>
        </a:defRPr>
      </a:lvl7pPr>
      <a:lvl8pPr marL="3199765" algn="l" defTabSz="914400" rtl="0" eaLnBrk="1" latinLnBrk="0" hangingPunct="1">
        <a:defRPr sz="1800" kern="1200">
          <a:solidFill>
            <a:schemeClr val="tx1"/>
          </a:solidFill>
          <a:latin typeface="+mn-lt"/>
          <a:ea typeface="+mn-ea"/>
          <a:cs typeface="+mn-cs"/>
        </a:defRPr>
      </a:lvl8pPr>
      <a:lvl9pPr marL="3656965"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tags" Target="../tags/tag322.xml" /><Relationship Id="rId11" Type="http://schemas.openxmlformats.org/officeDocument/2006/relationships/tags" Target="../tags/tag323.xml" /><Relationship Id="rId12" Type="http://schemas.openxmlformats.org/officeDocument/2006/relationships/tags" Target="../tags/tag324.xml" /><Relationship Id="rId13" Type="http://schemas.openxmlformats.org/officeDocument/2006/relationships/tags" Target="../tags/tag325.xml" /><Relationship Id="rId14" Type="http://schemas.openxmlformats.org/officeDocument/2006/relationships/tags" Target="../tags/tag326.xml" /><Relationship Id="rId15" Type="http://schemas.openxmlformats.org/officeDocument/2006/relationships/tags" Target="../tags/tag327.xml" /><Relationship Id="rId2" Type="http://schemas.openxmlformats.org/officeDocument/2006/relationships/tags" Target="../tags/tag316.xml" /><Relationship Id="rId3" Type="http://schemas.openxmlformats.org/officeDocument/2006/relationships/image" Target="../media/image1.jpeg" /><Relationship Id="rId4" Type="http://schemas.openxmlformats.org/officeDocument/2006/relationships/tags" Target="../tags/tag317.xml" /><Relationship Id="rId5" Type="http://schemas.openxmlformats.org/officeDocument/2006/relationships/tags" Target="../tags/tag318.xml" /><Relationship Id="rId6" Type="http://schemas.openxmlformats.org/officeDocument/2006/relationships/tags" Target="../tags/tag319.xml" /><Relationship Id="rId7" Type="http://schemas.openxmlformats.org/officeDocument/2006/relationships/image" Target="../media/image10.png" /><Relationship Id="rId8" Type="http://schemas.openxmlformats.org/officeDocument/2006/relationships/tags" Target="../tags/tag320.xml" /><Relationship Id="rId9" Type="http://schemas.openxmlformats.org/officeDocument/2006/relationships/tags" Target="../tags/tag321.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9.xml" /><Relationship Id="rId10" Type="http://schemas.openxmlformats.org/officeDocument/2006/relationships/tags" Target="../tags/tag339.xml" /><Relationship Id="rId11" Type="http://schemas.openxmlformats.org/officeDocument/2006/relationships/tags" Target="../tags/tag340.xml" /><Relationship Id="rId12" Type="http://schemas.openxmlformats.org/officeDocument/2006/relationships/tags" Target="../tags/tag341.xml" /><Relationship Id="rId13" Type="http://schemas.openxmlformats.org/officeDocument/2006/relationships/tags" Target="../tags/tag342.xml" /><Relationship Id="rId14" Type="http://schemas.openxmlformats.org/officeDocument/2006/relationships/tags" Target="../tags/tag343.xml" /><Relationship Id="rId15" Type="http://schemas.openxmlformats.org/officeDocument/2006/relationships/tags" Target="../tags/tag344.xml" /><Relationship Id="rId16" Type="http://schemas.openxmlformats.org/officeDocument/2006/relationships/tags" Target="../tags/tag345.xml" /><Relationship Id="rId17" Type="http://schemas.openxmlformats.org/officeDocument/2006/relationships/tags" Target="../tags/tag346.xml" /><Relationship Id="rId18" Type="http://schemas.openxmlformats.org/officeDocument/2006/relationships/tags" Target="../tags/tag347.xml" /><Relationship Id="rId19" Type="http://schemas.openxmlformats.org/officeDocument/2006/relationships/tags" Target="../tags/tag348.xml" /><Relationship Id="rId2" Type="http://schemas.openxmlformats.org/officeDocument/2006/relationships/notesSlide" Target="../notesSlides/notesSlide1.xml" /><Relationship Id="rId20" Type="http://schemas.openxmlformats.org/officeDocument/2006/relationships/tags" Target="../tags/tag349.xml" /><Relationship Id="rId21" Type="http://schemas.openxmlformats.org/officeDocument/2006/relationships/tags" Target="../tags/tag350.xml" /><Relationship Id="rId22" Type="http://schemas.openxmlformats.org/officeDocument/2006/relationships/tags" Target="../tags/tag351.xml" /><Relationship Id="rId23" Type="http://schemas.openxmlformats.org/officeDocument/2006/relationships/tags" Target="../tags/tag352.xml" /><Relationship Id="rId24" Type="http://schemas.openxmlformats.org/officeDocument/2006/relationships/tags" Target="../tags/tag353.xml" /><Relationship Id="rId25" Type="http://schemas.openxmlformats.org/officeDocument/2006/relationships/tags" Target="../tags/tag354.xml" /><Relationship Id="rId3" Type="http://schemas.openxmlformats.org/officeDocument/2006/relationships/tags" Target="../tags/tag332.xml" /><Relationship Id="rId4" Type="http://schemas.openxmlformats.org/officeDocument/2006/relationships/tags" Target="../tags/tag333.xml" /><Relationship Id="rId5" Type="http://schemas.openxmlformats.org/officeDocument/2006/relationships/tags" Target="../tags/tag334.xml" /><Relationship Id="rId6" Type="http://schemas.openxmlformats.org/officeDocument/2006/relationships/tags" Target="../tags/tag335.xml" /><Relationship Id="rId7" Type="http://schemas.openxmlformats.org/officeDocument/2006/relationships/tags" Target="../tags/tag336.xml" /><Relationship Id="rId8" Type="http://schemas.openxmlformats.org/officeDocument/2006/relationships/tags" Target="../tags/tag337.xml" /><Relationship Id="rId9" Type="http://schemas.openxmlformats.org/officeDocument/2006/relationships/tags" Target="../tags/tag338.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355.xml" /><Relationship Id="rId3" Type="http://schemas.openxmlformats.org/officeDocument/2006/relationships/image" Target="../media/image11.png" /><Relationship Id="rId4" Type="http://schemas.openxmlformats.org/officeDocument/2006/relationships/tags" Target="../tags/tag356.xml" /><Relationship Id="rId5" Type="http://schemas.openxmlformats.org/officeDocument/2006/relationships/tags" Target="../tags/tag357.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43.xml" /><Relationship Id="rId10" Type="http://schemas.openxmlformats.org/officeDocument/2006/relationships/tags" Target="../tags/tag368.xml" /><Relationship Id="rId11" Type="http://schemas.openxmlformats.org/officeDocument/2006/relationships/tags" Target="../tags/tag369.xml" /><Relationship Id="rId12" Type="http://schemas.openxmlformats.org/officeDocument/2006/relationships/tags" Target="../tags/tag370.xml" /><Relationship Id="rId13" Type="http://schemas.openxmlformats.org/officeDocument/2006/relationships/tags" Target="../tags/tag371.xml" /><Relationship Id="rId14" Type="http://schemas.openxmlformats.org/officeDocument/2006/relationships/tags" Target="../tags/tag372.xml" /><Relationship Id="rId2" Type="http://schemas.openxmlformats.org/officeDocument/2006/relationships/notesSlide" Target="../notesSlides/notesSlide2.xml" /><Relationship Id="rId3" Type="http://schemas.openxmlformats.org/officeDocument/2006/relationships/tags" Target="../tags/tag362.xml" /><Relationship Id="rId4" Type="http://schemas.openxmlformats.org/officeDocument/2006/relationships/image" Target="../media/image12.png" /><Relationship Id="rId5" Type="http://schemas.openxmlformats.org/officeDocument/2006/relationships/tags" Target="../tags/tag363.xml" /><Relationship Id="rId6" Type="http://schemas.openxmlformats.org/officeDocument/2006/relationships/tags" Target="../tags/tag364.xml" /><Relationship Id="rId7" Type="http://schemas.openxmlformats.org/officeDocument/2006/relationships/tags" Target="../tags/tag365.xml" /><Relationship Id="rId8" Type="http://schemas.openxmlformats.org/officeDocument/2006/relationships/tags" Target="../tags/tag366.xml" /><Relationship Id="rId9" Type="http://schemas.openxmlformats.org/officeDocument/2006/relationships/tags" Target="../tags/tag367.xml"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tags" Target="../tags/tag379.xml" /><Relationship Id="rId11" Type="http://schemas.openxmlformats.org/officeDocument/2006/relationships/tags" Target="../tags/tag380.xml" /><Relationship Id="rId12" Type="http://schemas.openxmlformats.org/officeDocument/2006/relationships/image" Target="../media/image3.jpeg" /><Relationship Id="rId2" Type="http://schemas.openxmlformats.org/officeDocument/2006/relationships/themeOverride" Target="../theme/themeOverride1.xml" /><Relationship Id="rId3" Type="http://schemas.openxmlformats.org/officeDocument/2006/relationships/tags" Target="../tags/tag373.xml" /><Relationship Id="rId4" Type="http://schemas.openxmlformats.org/officeDocument/2006/relationships/tags" Target="../tags/tag374.xml" /><Relationship Id="rId5" Type="http://schemas.openxmlformats.org/officeDocument/2006/relationships/image" Target="../media/image13.png" /><Relationship Id="rId6" Type="http://schemas.openxmlformats.org/officeDocument/2006/relationships/tags" Target="../tags/tag375.xml" /><Relationship Id="rId7" Type="http://schemas.openxmlformats.org/officeDocument/2006/relationships/tags" Target="../tags/tag376.xml" /><Relationship Id="rId8" Type="http://schemas.openxmlformats.org/officeDocument/2006/relationships/tags" Target="../tags/tag377.xml" /><Relationship Id="rId9" Type="http://schemas.openxmlformats.org/officeDocument/2006/relationships/tags" Target="../tags/tag378.x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tags" Target="../tags/tag385.xml" /><Relationship Id="rId11" Type="http://schemas.openxmlformats.org/officeDocument/2006/relationships/tags" Target="../tags/tag386.xml" /><Relationship Id="rId12" Type="http://schemas.openxmlformats.org/officeDocument/2006/relationships/tags" Target="../tags/tag387.xml" /><Relationship Id="rId13" Type="http://schemas.openxmlformats.org/officeDocument/2006/relationships/tags" Target="../tags/tag388.xml" /><Relationship Id="rId14" Type="http://schemas.openxmlformats.org/officeDocument/2006/relationships/image" Target="../media/image3.jpeg" /><Relationship Id="rId2" Type="http://schemas.openxmlformats.org/officeDocument/2006/relationships/themeOverride" Target="../theme/themeOverride2.xml" /><Relationship Id="rId3" Type="http://schemas.openxmlformats.org/officeDocument/2006/relationships/tags" Target="../tags/tag381.xml" /><Relationship Id="rId4" Type="http://schemas.openxmlformats.org/officeDocument/2006/relationships/tags" Target="../tags/tag382.xml" /><Relationship Id="rId5" Type="http://schemas.openxmlformats.org/officeDocument/2006/relationships/image" Target="../media/image14.png" /><Relationship Id="rId6" Type="http://schemas.openxmlformats.org/officeDocument/2006/relationships/tags" Target="../tags/tag383.xml" /><Relationship Id="rId7" Type="http://schemas.openxmlformats.org/officeDocument/2006/relationships/image" Target="../media/image15.png" /><Relationship Id="rId8" Type="http://schemas.openxmlformats.org/officeDocument/2006/relationships/tags" Target="../tags/tag384.xml" /><Relationship Id="rId9" Type="http://schemas.openxmlformats.org/officeDocument/2006/relationships/image" Target="../media/image16.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tags" Target="../tags/tag394.xml" /><Relationship Id="rId11" Type="http://schemas.openxmlformats.org/officeDocument/2006/relationships/oleObject" Target="../embeddings/oleObject1.bin" TargetMode="Internal" /><Relationship Id="rId12" Type="http://schemas.openxmlformats.org/officeDocument/2006/relationships/image" Target="../media/image20.wmf" /><Relationship Id="rId13" Type="http://schemas.openxmlformats.org/officeDocument/2006/relationships/tags" Target="../tags/tag395.xml" /><Relationship Id="rId14" Type="http://schemas.openxmlformats.org/officeDocument/2006/relationships/tags" Target="../tags/tag396.xml" /><Relationship Id="rId15" Type="http://schemas.openxmlformats.org/officeDocument/2006/relationships/tags" Target="../tags/tag397.xml" /><Relationship Id="rId16" Type="http://schemas.openxmlformats.org/officeDocument/2006/relationships/tags" Target="../tags/tag398.xml" /><Relationship Id="rId17" Type="http://schemas.openxmlformats.org/officeDocument/2006/relationships/tags" Target="../tags/tag399.xml" /><Relationship Id="rId18" Type="http://schemas.openxmlformats.org/officeDocument/2006/relationships/vmlDrawing" Target="../drawings/vmlDrawing1.vml" /><Relationship Id="rId2" Type="http://schemas.openxmlformats.org/officeDocument/2006/relationships/tags" Target="../tags/tag389.xml" /><Relationship Id="rId3" Type="http://schemas.openxmlformats.org/officeDocument/2006/relationships/tags" Target="../tags/tag390.xml" /><Relationship Id="rId4" Type="http://schemas.openxmlformats.org/officeDocument/2006/relationships/image" Target="../media/image17.png" /><Relationship Id="rId5" Type="http://schemas.openxmlformats.org/officeDocument/2006/relationships/tags" Target="../tags/tag391.xml" /><Relationship Id="rId6" Type="http://schemas.openxmlformats.org/officeDocument/2006/relationships/image" Target="../media/image18.png" /><Relationship Id="rId7" Type="http://schemas.openxmlformats.org/officeDocument/2006/relationships/tags" Target="../tags/tag392.xml" /><Relationship Id="rId8" Type="http://schemas.openxmlformats.org/officeDocument/2006/relationships/image" Target="../media/image19.png" /><Relationship Id="rId9" Type="http://schemas.openxmlformats.org/officeDocument/2006/relationships/tags" Target="../tags/tag39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400.xml" /><Relationship Id="rId3" Type="http://schemas.openxmlformats.org/officeDocument/2006/relationships/tags" Target="../tags/tag401.xml" /><Relationship Id="rId4" Type="http://schemas.openxmlformats.org/officeDocument/2006/relationships/image" Target="../media/image21.png" /><Relationship Id="rId5" Type="http://schemas.openxmlformats.org/officeDocument/2006/relationships/tags" Target="../tags/tag402.xml" /><Relationship Id="rId6" Type="http://schemas.openxmlformats.org/officeDocument/2006/relationships/image" Target="../media/image22.png" /><Relationship Id="rId7" Type="http://schemas.openxmlformats.org/officeDocument/2006/relationships/tags" Target="../tags/tag403.xml" /><Relationship Id="rId8" Type="http://schemas.openxmlformats.org/officeDocument/2006/relationships/tags" Target="../tags/tag404.xml" /><Relationship Id="rId9" Type="http://schemas.openxmlformats.org/officeDocument/2006/relationships/tags" Target="../tags/tag405.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406.xml" /><Relationship Id="rId3" Type="http://schemas.openxmlformats.org/officeDocument/2006/relationships/image" Target="../media/image23.png" /><Relationship Id="rId4" Type="http://schemas.openxmlformats.org/officeDocument/2006/relationships/tags" Target="../tags/tag407.xml" /><Relationship Id="rId5" Type="http://schemas.openxmlformats.org/officeDocument/2006/relationships/image" Target="../media/image19.png" /><Relationship Id="rId6" Type="http://schemas.openxmlformats.org/officeDocument/2006/relationships/tags" Target="../tags/tag408.xml" /><Relationship Id="rId7" Type="http://schemas.openxmlformats.org/officeDocument/2006/relationships/tags" Target="../tags/tag409.xml" /><Relationship Id="rId8" Type="http://schemas.openxmlformats.org/officeDocument/2006/relationships/tags" Target="../tags/tag410.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32.xml" /><Relationship Id="rId10" Type="http://schemas.openxmlformats.org/officeDocument/2006/relationships/tags" Target="../tags/tag417.xml" /><Relationship Id="rId11" Type="http://schemas.openxmlformats.org/officeDocument/2006/relationships/tags" Target="../tags/tag418.xml" /><Relationship Id="rId12" Type="http://schemas.openxmlformats.org/officeDocument/2006/relationships/tags" Target="../tags/tag419.xml" /><Relationship Id="rId13" Type="http://schemas.openxmlformats.org/officeDocument/2006/relationships/tags" Target="../tags/tag420.xml" /><Relationship Id="rId14" Type="http://schemas.openxmlformats.org/officeDocument/2006/relationships/tags" Target="../tags/tag421.xml" /><Relationship Id="rId15" Type="http://schemas.openxmlformats.org/officeDocument/2006/relationships/tags" Target="../tags/tag422.xml" /><Relationship Id="rId16" Type="http://schemas.openxmlformats.org/officeDocument/2006/relationships/tags" Target="../tags/tag423.xml" /><Relationship Id="rId17" Type="http://schemas.openxmlformats.org/officeDocument/2006/relationships/tags" Target="../tags/tag424.xml" /><Relationship Id="rId18" Type="http://schemas.openxmlformats.org/officeDocument/2006/relationships/tags" Target="../tags/tag425.xml" /><Relationship Id="rId19" Type="http://schemas.openxmlformats.org/officeDocument/2006/relationships/tags" Target="../tags/tag426.xml" /><Relationship Id="rId2" Type="http://schemas.openxmlformats.org/officeDocument/2006/relationships/tags" Target="../tags/tag411.xml" /><Relationship Id="rId20" Type="http://schemas.openxmlformats.org/officeDocument/2006/relationships/tags" Target="../tags/tag427.xml" /><Relationship Id="rId21" Type="http://schemas.openxmlformats.org/officeDocument/2006/relationships/tags" Target="../tags/tag428.xml" /><Relationship Id="rId22" Type="http://schemas.openxmlformats.org/officeDocument/2006/relationships/tags" Target="../tags/tag429.xml" /><Relationship Id="rId23" Type="http://schemas.openxmlformats.org/officeDocument/2006/relationships/tags" Target="../tags/tag430.xml" /><Relationship Id="rId24" Type="http://schemas.openxmlformats.org/officeDocument/2006/relationships/tags" Target="../tags/tag431.xml" /><Relationship Id="rId25" Type="http://schemas.openxmlformats.org/officeDocument/2006/relationships/tags" Target="../tags/tag432.xml" /><Relationship Id="rId26" Type="http://schemas.openxmlformats.org/officeDocument/2006/relationships/tags" Target="../tags/tag433.xml" /><Relationship Id="rId27" Type="http://schemas.openxmlformats.org/officeDocument/2006/relationships/tags" Target="../tags/tag434.xml" /><Relationship Id="rId28" Type="http://schemas.openxmlformats.org/officeDocument/2006/relationships/tags" Target="../tags/tag435.xml" /><Relationship Id="rId29" Type="http://schemas.openxmlformats.org/officeDocument/2006/relationships/tags" Target="../tags/tag436.xml" /><Relationship Id="rId3" Type="http://schemas.openxmlformats.org/officeDocument/2006/relationships/image" Target="../media/image24.png" /><Relationship Id="rId30" Type="http://schemas.openxmlformats.org/officeDocument/2006/relationships/tags" Target="../tags/tag437.xml" /><Relationship Id="rId31" Type="http://schemas.openxmlformats.org/officeDocument/2006/relationships/tags" Target="../tags/tag438.xml" /><Relationship Id="rId32" Type="http://schemas.openxmlformats.org/officeDocument/2006/relationships/tags" Target="../tags/tag439.xml" /><Relationship Id="rId33" Type="http://schemas.openxmlformats.org/officeDocument/2006/relationships/tags" Target="../tags/tag440.xml" /><Relationship Id="rId34" Type="http://schemas.openxmlformats.org/officeDocument/2006/relationships/tags" Target="../tags/tag441.xml" /><Relationship Id="rId35" Type="http://schemas.openxmlformats.org/officeDocument/2006/relationships/tags" Target="../tags/tag442.xml" /><Relationship Id="rId36" Type="http://schemas.openxmlformats.org/officeDocument/2006/relationships/tags" Target="../tags/tag443.xml" /><Relationship Id="rId37" Type="http://schemas.openxmlformats.org/officeDocument/2006/relationships/tags" Target="../tags/tag444.xml" /><Relationship Id="rId38" Type="http://schemas.openxmlformats.org/officeDocument/2006/relationships/tags" Target="../tags/tag445.xml" /><Relationship Id="rId39" Type="http://schemas.openxmlformats.org/officeDocument/2006/relationships/tags" Target="../tags/tag446.xml" /><Relationship Id="rId4" Type="http://schemas.openxmlformats.org/officeDocument/2006/relationships/tags" Target="../tags/tag412.xml" /><Relationship Id="rId40" Type="http://schemas.openxmlformats.org/officeDocument/2006/relationships/tags" Target="../tags/tag447.xml" /><Relationship Id="rId41" Type="http://schemas.openxmlformats.org/officeDocument/2006/relationships/tags" Target="../tags/tag448.xml" /><Relationship Id="rId42" Type="http://schemas.openxmlformats.org/officeDocument/2006/relationships/tags" Target="../tags/tag449.xml" /><Relationship Id="rId43" Type="http://schemas.openxmlformats.org/officeDocument/2006/relationships/tags" Target="../tags/tag450.xml" /><Relationship Id="rId44" Type="http://schemas.openxmlformats.org/officeDocument/2006/relationships/tags" Target="../tags/tag451.xml" /><Relationship Id="rId45" Type="http://schemas.openxmlformats.org/officeDocument/2006/relationships/tags" Target="../tags/tag452.xml" /><Relationship Id="rId5" Type="http://schemas.openxmlformats.org/officeDocument/2006/relationships/image" Target="../media/image25.png" /><Relationship Id="rId6" Type="http://schemas.openxmlformats.org/officeDocument/2006/relationships/tags" Target="../tags/tag413.xml" /><Relationship Id="rId7" Type="http://schemas.openxmlformats.org/officeDocument/2006/relationships/tags" Target="../tags/tag414.xml" /><Relationship Id="rId8" Type="http://schemas.openxmlformats.org/officeDocument/2006/relationships/tags" Target="../tags/tag415.xml" /><Relationship Id="rId9" Type="http://schemas.openxmlformats.org/officeDocument/2006/relationships/tags" Target="../tags/tag416.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43.xml" /><Relationship Id="rId10" Type="http://schemas.openxmlformats.org/officeDocument/2006/relationships/tags" Target="../tags/tag463.xml" /><Relationship Id="rId11" Type="http://schemas.openxmlformats.org/officeDocument/2006/relationships/tags" Target="../tags/tag464.xml" /><Relationship Id="rId12" Type="http://schemas.openxmlformats.org/officeDocument/2006/relationships/tags" Target="../tags/tag465.xml" /><Relationship Id="rId13" Type="http://schemas.openxmlformats.org/officeDocument/2006/relationships/tags" Target="../tags/tag466.xml" /><Relationship Id="rId14" Type="http://schemas.openxmlformats.org/officeDocument/2006/relationships/tags" Target="../tags/tag467.xml" /><Relationship Id="rId2" Type="http://schemas.openxmlformats.org/officeDocument/2006/relationships/notesSlide" Target="../notesSlides/notesSlide3.xml" /><Relationship Id="rId3" Type="http://schemas.openxmlformats.org/officeDocument/2006/relationships/tags" Target="../tags/tag457.xml" /><Relationship Id="rId4" Type="http://schemas.openxmlformats.org/officeDocument/2006/relationships/image" Target="../media/image12.png" /><Relationship Id="rId5" Type="http://schemas.openxmlformats.org/officeDocument/2006/relationships/tags" Target="../tags/tag458.xml" /><Relationship Id="rId6" Type="http://schemas.openxmlformats.org/officeDocument/2006/relationships/tags" Target="../tags/tag459.xml" /><Relationship Id="rId7" Type="http://schemas.openxmlformats.org/officeDocument/2006/relationships/tags" Target="../tags/tag460.xml" /><Relationship Id="rId8" Type="http://schemas.openxmlformats.org/officeDocument/2006/relationships/tags" Target="../tags/tag461.xml" /><Relationship Id="rId9" Type="http://schemas.openxmlformats.org/officeDocument/2006/relationships/tags" Target="../tags/tag462.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468.xml" /><Relationship Id="rId3" Type="http://schemas.openxmlformats.org/officeDocument/2006/relationships/tags" Target="../tags/tag469.xml" /><Relationship Id="rId4" Type="http://schemas.openxmlformats.org/officeDocument/2006/relationships/image" Target="../media/image26.emf" /><Relationship Id="rId5" Type="http://schemas.openxmlformats.org/officeDocument/2006/relationships/tags" Target="../tags/tag470.xml" /><Relationship Id="rId6" Type="http://schemas.openxmlformats.org/officeDocument/2006/relationships/tags" Target="../tags/tag471.x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472.xml" /><Relationship Id="rId3" Type="http://schemas.openxmlformats.org/officeDocument/2006/relationships/tags" Target="../tags/tag473.xml" /><Relationship Id="rId4" Type="http://schemas.openxmlformats.org/officeDocument/2006/relationships/tags" Target="../tags/tag474.xml" /><Relationship Id="rId5" Type="http://schemas.openxmlformats.org/officeDocument/2006/relationships/tags" Target="../tags/tag475.xml"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476.xml" /><Relationship Id="rId3" Type="http://schemas.openxmlformats.org/officeDocument/2006/relationships/tags" Target="../tags/tag477.xml" /><Relationship Id="rId4" Type="http://schemas.openxmlformats.org/officeDocument/2006/relationships/tags" Target="../tags/tag478.xml" /><Relationship Id="rId5" Type="http://schemas.openxmlformats.org/officeDocument/2006/relationships/image" Target="../media/image27.png" /><Relationship Id="rId6" Type="http://schemas.openxmlformats.org/officeDocument/2006/relationships/tags" Target="../tags/tag479.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480.xml" /><Relationship Id="rId3" Type="http://schemas.openxmlformats.org/officeDocument/2006/relationships/tags" Target="../tags/tag481.xml" /><Relationship Id="rId4" Type="http://schemas.openxmlformats.org/officeDocument/2006/relationships/tags" Target="../tags/tag482.xml" /><Relationship Id="rId5" Type="http://schemas.openxmlformats.org/officeDocument/2006/relationships/tags" Target="../tags/tag48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484.xml" /><Relationship Id="rId3" Type="http://schemas.openxmlformats.org/officeDocument/2006/relationships/tags" Target="../tags/tag485.xml" /><Relationship Id="rId4" Type="http://schemas.openxmlformats.org/officeDocument/2006/relationships/image" Target="../media/image28.png" /><Relationship Id="rId5" Type="http://schemas.openxmlformats.org/officeDocument/2006/relationships/tags" Target="../tags/tag486.xml" /><Relationship Id="rId6" Type="http://schemas.openxmlformats.org/officeDocument/2006/relationships/tags" Target="../tags/tag487.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488.xml" /><Relationship Id="rId3" Type="http://schemas.openxmlformats.org/officeDocument/2006/relationships/tags" Target="../tags/tag489.xml" /><Relationship Id="rId4" Type="http://schemas.openxmlformats.org/officeDocument/2006/relationships/tags" Target="../tags/tag490.xml"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28.xml" /><Relationship Id="rId10" Type="http://schemas.openxmlformats.org/officeDocument/2006/relationships/oleObject" Target="../embeddings/oleObject2.bin" TargetMode="Internal" /><Relationship Id="rId11" Type="http://schemas.openxmlformats.org/officeDocument/2006/relationships/image" Target="../media/image31.wmf" /><Relationship Id="rId12" Type="http://schemas.openxmlformats.org/officeDocument/2006/relationships/tags" Target="../tags/tag497.xml" /><Relationship Id="rId13" Type="http://schemas.openxmlformats.org/officeDocument/2006/relationships/oleObject" Target="../embeddings/oleObject3.bin" TargetMode="Internal" /><Relationship Id="rId14" Type="http://schemas.openxmlformats.org/officeDocument/2006/relationships/image" Target="../media/image32.wmf" /><Relationship Id="rId15" Type="http://schemas.openxmlformats.org/officeDocument/2006/relationships/tags" Target="../tags/tag498.xml" /><Relationship Id="rId16" Type="http://schemas.openxmlformats.org/officeDocument/2006/relationships/tags" Target="../tags/tag499.xml" /><Relationship Id="rId17" Type="http://schemas.openxmlformats.org/officeDocument/2006/relationships/oleObject" Target="../embeddings/oleObject4.bin" TargetMode="Internal" /><Relationship Id="rId18" Type="http://schemas.openxmlformats.org/officeDocument/2006/relationships/image" Target="../media/image33.wmf" /><Relationship Id="rId19" Type="http://schemas.openxmlformats.org/officeDocument/2006/relationships/tags" Target="../tags/tag500.xml" /><Relationship Id="rId2" Type="http://schemas.openxmlformats.org/officeDocument/2006/relationships/tags" Target="../tags/tag491.xml" /><Relationship Id="rId20" Type="http://schemas.openxmlformats.org/officeDocument/2006/relationships/oleObject" Target="../embeddings/oleObject5.bin" TargetMode="Internal" /><Relationship Id="rId21" Type="http://schemas.openxmlformats.org/officeDocument/2006/relationships/image" Target="../media/image34.wmf" /><Relationship Id="rId22" Type="http://schemas.openxmlformats.org/officeDocument/2006/relationships/tags" Target="../tags/tag501.xml" /><Relationship Id="rId23" Type="http://schemas.openxmlformats.org/officeDocument/2006/relationships/vmlDrawing" Target="../drawings/vmlDrawing2.vml" /><Relationship Id="rId3" Type="http://schemas.openxmlformats.org/officeDocument/2006/relationships/tags" Target="../tags/tag492.xml" /><Relationship Id="rId4" Type="http://schemas.openxmlformats.org/officeDocument/2006/relationships/image" Target="../media/image29.png" /><Relationship Id="rId5" Type="http://schemas.openxmlformats.org/officeDocument/2006/relationships/tags" Target="../tags/tag493.xml" /><Relationship Id="rId6" Type="http://schemas.openxmlformats.org/officeDocument/2006/relationships/image" Target="../media/image30.png" /><Relationship Id="rId7" Type="http://schemas.openxmlformats.org/officeDocument/2006/relationships/tags" Target="../tags/tag494.xml" /><Relationship Id="rId8" Type="http://schemas.openxmlformats.org/officeDocument/2006/relationships/tags" Target="../tags/tag495.xml" /><Relationship Id="rId9" Type="http://schemas.openxmlformats.org/officeDocument/2006/relationships/tags" Target="../tags/tag496.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502.xml" /><Relationship Id="rId3" Type="http://schemas.openxmlformats.org/officeDocument/2006/relationships/tags" Target="../tags/tag503.xml" /><Relationship Id="rId4" Type="http://schemas.openxmlformats.org/officeDocument/2006/relationships/tags" Target="../tags/tag504.xml" /><Relationship Id="rId5" Type="http://schemas.openxmlformats.org/officeDocument/2006/relationships/tags" Target="../tags/tag505.x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506.xml" /><Relationship Id="rId3" Type="http://schemas.openxmlformats.org/officeDocument/2006/relationships/tags" Target="../tags/tag507.xml" /><Relationship Id="rId4" Type="http://schemas.openxmlformats.org/officeDocument/2006/relationships/image" Target="../media/image35.png" /><Relationship Id="rId5" Type="http://schemas.openxmlformats.org/officeDocument/2006/relationships/tags" Target="../tags/tag508.xml" /><Relationship Id="rId6" Type="http://schemas.openxmlformats.org/officeDocument/2006/relationships/image" Target="../media/image36.emf" /><Relationship Id="rId7" Type="http://schemas.openxmlformats.org/officeDocument/2006/relationships/tags" Target="../tags/tag509.xml" /><Relationship Id="rId8" Type="http://schemas.openxmlformats.org/officeDocument/2006/relationships/tags" Target="../tags/tag510.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511.xml" /><Relationship Id="rId3" Type="http://schemas.openxmlformats.org/officeDocument/2006/relationships/tags" Target="../tags/tag512.xml" /><Relationship Id="rId4" Type="http://schemas.openxmlformats.org/officeDocument/2006/relationships/tags" Target="../tags/tag513.xml" /><Relationship Id="rId5" Type="http://schemas.openxmlformats.org/officeDocument/2006/relationships/tags" Target="../tags/tag514.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43.xml" /><Relationship Id="rId10" Type="http://schemas.openxmlformats.org/officeDocument/2006/relationships/tags" Target="../tags/tag525.xml" /><Relationship Id="rId11" Type="http://schemas.openxmlformats.org/officeDocument/2006/relationships/tags" Target="../tags/tag526.xml" /><Relationship Id="rId12" Type="http://schemas.openxmlformats.org/officeDocument/2006/relationships/tags" Target="../tags/tag527.xml" /><Relationship Id="rId13" Type="http://schemas.openxmlformats.org/officeDocument/2006/relationships/tags" Target="../tags/tag528.xml" /><Relationship Id="rId14" Type="http://schemas.openxmlformats.org/officeDocument/2006/relationships/tags" Target="../tags/tag529.xml" /><Relationship Id="rId2" Type="http://schemas.openxmlformats.org/officeDocument/2006/relationships/notesSlide" Target="../notesSlides/notesSlide4.xml" /><Relationship Id="rId3" Type="http://schemas.openxmlformats.org/officeDocument/2006/relationships/tags" Target="../tags/tag519.xml" /><Relationship Id="rId4" Type="http://schemas.openxmlformats.org/officeDocument/2006/relationships/image" Target="../media/image12.png" /><Relationship Id="rId5" Type="http://schemas.openxmlformats.org/officeDocument/2006/relationships/tags" Target="../tags/tag520.xml" /><Relationship Id="rId6" Type="http://schemas.openxmlformats.org/officeDocument/2006/relationships/tags" Target="../tags/tag521.xml" /><Relationship Id="rId7" Type="http://schemas.openxmlformats.org/officeDocument/2006/relationships/tags" Target="../tags/tag522.xml" /><Relationship Id="rId8" Type="http://schemas.openxmlformats.org/officeDocument/2006/relationships/tags" Target="../tags/tag523.xml" /><Relationship Id="rId9" Type="http://schemas.openxmlformats.org/officeDocument/2006/relationships/tags" Target="../tags/tag524.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530.xml" /><Relationship Id="rId3" Type="http://schemas.openxmlformats.org/officeDocument/2006/relationships/tags" Target="../tags/tag531.xml" /><Relationship Id="rId4" Type="http://schemas.openxmlformats.org/officeDocument/2006/relationships/tags" Target="../tags/tag532.xml" /><Relationship Id="rId5" Type="http://schemas.openxmlformats.org/officeDocument/2006/relationships/image" Target="../media/image37.jpeg" /><Relationship Id="rId6" Type="http://schemas.openxmlformats.org/officeDocument/2006/relationships/tags" Target="../tags/tag53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534.xml" /><Relationship Id="rId3" Type="http://schemas.openxmlformats.org/officeDocument/2006/relationships/tags" Target="../tags/tag535.xml" /><Relationship Id="rId4" Type="http://schemas.openxmlformats.org/officeDocument/2006/relationships/tags" Target="../tags/tag536.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537.xml" /><Relationship Id="rId3" Type="http://schemas.openxmlformats.org/officeDocument/2006/relationships/tags" Target="../tags/tag538.xml" /><Relationship Id="rId4" Type="http://schemas.openxmlformats.org/officeDocument/2006/relationships/image" Target="../media/image38.png" /><Relationship Id="rId5" Type="http://schemas.openxmlformats.org/officeDocument/2006/relationships/tags" Target="../tags/tag539.xml" /><Relationship Id="rId6" Type="http://schemas.openxmlformats.org/officeDocument/2006/relationships/tags" Target="../tags/tag540.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541.xml" /><Relationship Id="rId3" Type="http://schemas.openxmlformats.org/officeDocument/2006/relationships/tags" Target="../tags/tag542.xml" /><Relationship Id="rId4" Type="http://schemas.openxmlformats.org/officeDocument/2006/relationships/tags" Target="../tags/tag543.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544.xml" /><Relationship Id="rId3" Type="http://schemas.openxmlformats.org/officeDocument/2006/relationships/tags" Target="../tags/tag545.xml" /><Relationship Id="rId4" Type="http://schemas.openxmlformats.org/officeDocument/2006/relationships/image" Target="../media/image39.png" /><Relationship Id="rId5" Type="http://schemas.openxmlformats.org/officeDocument/2006/relationships/tags" Target="../tags/tag546.xml" /><Relationship Id="rId6" Type="http://schemas.openxmlformats.org/officeDocument/2006/relationships/tags" Target="../tags/tag547.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28.xml" /><Relationship Id="rId2" Type="http://schemas.openxmlformats.org/officeDocument/2006/relationships/tags" Target="../tags/tag548.xml" /><Relationship Id="rId3" Type="http://schemas.openxmlformats.org/officeDocument/2006/relationships/tags" Target="../tags/tag549.xml" /><Relationship Id="rId4" Type="http://schemas.openxmlformats.org/officeDocument/2006/relationships/tags" Target="../tags/tag550.x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tags" Target="../tags/tag551.xml" /><Relationship Id="rId3" Type="http://schemas.openxmlformats.org/officeDocument/2006/relationships/tags" Target="../tags/tag552.xml" /><Relationship Id="rId4" Type="http://schemas.openxmlformats.org/officeDocument/2006/relationships/hyperlink" Target="https://d.book118.com/447060040162006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10" name="图片 9" descr="背景图案, 图标&#10;&#10;描述已自动生成">
            <a:extLst>
              <a:ext uri="{FF2B5EF4-FFF2-40B4-BE49-F238E27FC236}">
                <a16:creationId xmlns="" xmlns:a16="http://schemas.microsoft.com/office/drawing/2014/main" id="{352EE24E-CD63-4C47-944A-99E5BA69C321}"/>
              </a:ext>
            </a:extLst>
          </p:cNvPr>
          <p:cNvPicPr>
            <a:picLocks noChangeAspect="1"/>
          </p:cNvPicPr>
          <p:nvPr>
            <p:custDataLst>
              <p:tags r:id="rId4"/>
            </p:custDataLst>
          </p:nvPr>
        </p:nvPicPr>
        <p:blipFill>
          <a:blip r:embed="rId3">
            <a:extLst>
              <a:ext uri="{28A0092B-C50C-407E-A947-70E740481C1C}">
                <a14:useLocalDpi xmlns:a14="http://schemas.microsoft.com/office/drawing/2010/main" val="0"/>
              </a:ext>
            </a:extLst>
          </a:blip>
          <a:srcRect b="29306"/>
          <a:stretch>
            <a:fillRect/>
          </a:stretch>
        </p:blipFill>
        <p:spPr>
          <a:xfrm rot="16200000">
            <a:off x="207534" y="-207498"/>
            <a:ext cx="6857999" cy="7272996"/>
          </a:xfrm>
          <a:prstGeom prst="rect">
            <a:avLst/>
          </a:prstGeom>
        </p:spPr>
      </p:pic>
      <p:pic>
        <p:nvPicPr>
          <p:cNvPr id="50" name="图片 49" descr="背景图案, 图标&#10;&#10;描述已自动生成">
            <a:extLst>
              <a:ext uri="{FF2B5EF4-FFF2-40B4-BE49-F238E27FC236}">
                <a16:creationId xmlns="" xmlns:a16="http://schemas.microsoft.com/office/drawing/2014/main" id="{139705E8-43A8-45E8-80FF-3B36EE0FA33F}"/>
              </a:ext>
            </a:extLst>
          </p:cNvPr>
          <p:cNvPicPr>
            <a:picLocks noChangeAspect="1"/>
          </p:cNvPicPr>
          <p:nvPr>
            <p:custDataLst>
              <p:tags r:id="rId5"/>
            </p:custDataLst>
          </p:nvPr>
        </p:nvPicPr>
        <p:blipFill>
          <a:blip r:embed="rId3">
            <a:extLst>
              <a:ext uri="{28A0092B-C50C-407E-A947-70E740481C1C}">
                <a14:useLocalDpi xmlns:a14="http://schemas.microsoft.com/office/drawing/2010/main" val="0"/>
              </a:ext>
            </a:extLst>
          </a:blip>
          <a:srcRect t="70100" r="16615"/>
          <a:stretch>
            <a:fillRect/>
          </a:stretch>
        </p:blipFill>
        <p:spPr>
          <a:xfrm rot="16200000">
            <a:off x="7794710" y="2460675"/>
            <a:ext cx="5718517" cy="3076132"/>
          </a:xfrm>
          <a:prstGeom prst="rect">
            <a:avLst/>
          </a:prstGeom>
        </p:spPr>
      </p:pic>
      <p:sp>
        <p:nvSpPr>
          <p:cNvPr id="13" name="矩形: 圆角 12">
            <a:extLst>
              <a:ext uri="{FF2B5EF4-FFF2-40B4-BE49-F238E27FC236}">
                <a16:creationId xmlns="" xmlns:a16="http://schemas.microsoft.com/office/drawing/2014/main" id="{920C5F57-5817-4484-86DD-EBF9EBC3CC5A}"/>
              </a:ext>
            </a:extLst>
          </p:cNvPr>
          <p:cNvSpPr/>
          <p:nvPr>
            <p:custDataLst>
              <p:tags r:id="rId6"/>
            </p:custDataLst>
          </p:nvPr>
        </p:nvSpPr>
        <p:spPr>
          <a:xfrm>
            <a:off x="1191100" y="801866"/>
            <a:ext cx="9809870" cy="5254284"/>
          </a:xfrm>
          <a:prstGeom prst="roundRect">
            <a:avLst>
              <a:gd name="adj" fmla="val 4232"/>
            </a:avLst>
          </a:prstGeom>
          <a:solidFill>
            <a:schemeClr val="bg1"/>
          </a:solidFill>
          <a:ln>
            <a:noFill/>
          </a:ln>
          <a:effectLst>
            <a:outerShdw blurRad="635000" sx="102000" sy="102000" algn="ctr"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prstClr val="white"/>
              </a:solidFill>
            </a:endParaRPr>
          </a:p>
        </p:txBody>
      </p:sp>
      <p:pic>
        <p:nvPicPr>
          <p:cNvPr id="12" name="图片 11" descr="图示, 示意图&#10;&#10;描述已自动生成">
            <a:extLst>
              <a:ext uri="{FF2B5EF4-FFF2-40B4-BE49-F238E27FC236}">
                <a16:creationId xmlns="" xmlns:a16="http://schemas.microsoft.com/office/drawing/2014/main" id="{4CE792E8-0C39-4D5A-8042-FE85E05B4A76}"/>
              </a:ext>
            </a:extLst>
          </p:cNvPr>
          <p:cNvPicPr>
            <a:picLocks noChangeAspect="1"/>
          </p:cNvPicPr>
          <p:nvPr>
            <p:custDataLst>
              <p:tags r:id="rId8"/>
            </p:custDataLst>
          </p:nvPr>
        </p:nvPicPr>
        <p:blipFill>
          <a:blip r:embed="rId7">
            <a:extLst>
              <a:ext uri="{28A0092B-C50C-407E-A947-70E740481C1C}">
                <a14:useLocalDpi xmlns:a14="http://schemas.microsoft.com/office/drawing/2010/main" val="0"/>
              </a:ext>
            </a:extLst>
          </a:blip>
          <a:srcRect t="16771"/>
          <a:stretch>
            <a:fillRect/>
          </a:stretch>
        </p:blipFill>
        <p:spPr>
          <a:xfrm rot="16200000">
            <a:off x="4481768" y="-852268"/>
            <a:ext cx="6857999" cy="8562535"/>
          </a:xfrm>
          <a:prstGeom prst="rect">
            <a:avLst/>
          </a:prstGeom>
        </p:spPr>
      </p:pic>
      <p:sp>
        <p:nvSpPr>
          <p:cNvPr id="79" name="文本框 78">
            <a:extLst>
              <a:ext uri="{FF2B5EF4-FFF2-40B4-BE49-F238E27FC236}">
                <a16:creationId xmlns="" xmlns:a16="http://schemas.microsoft.com/office/drawing/2014/main" id="{75557684-79BC-4EE2-9509-56B6C779C7F5}"/>
              </a:ext>
            </a:extLst>
          </p:cNvPr>
          <p:cNvSpPr txBox="1"/>
          <p:nvPr>
            <p:custDataLst>
              <p:tags r:id="rId9"/>
            </p:custDataLst>
          </p:nvPr>
        </p:nvSpPr>
        <p:spPr>
          <a:xfrm>
            <a:off x="1774961" y="980779"/>
            <a:ext cx="2581889" cy="46166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buFont typeface="Arial" pitchFamily="34" charset="0"/>
              <a:buNone/>
            </a:pPr>
            <a:r>
              <a:rPr lang="zh-CN" altLang="en-US" sz="2400" b="1">
                <a:solidFill>
                  <a:prstClr val="black">
                    <a:lumMod val="85000"/>
                    <a:lumOff val="15000"/>
                  </a:prstClr>
                </a:solidFill>
                <a:latin typeface="华文行楷" panose="02010800040101010101" pitchFamily="2" charset="-122"/>
                <a:ea typeface="华文行楷" panose="02010800040101010101" pitchFamily="2" charset="-122"/>
                <a:cs typeface="+mn-ea"/>
                <a:sym typeface="Arial" pitchFamily="34" charset="0"/>
              </a:rPr>
              <a:t>第二章电磁感应</a:t>
            </a:r>
          </a:p>
        </p:txBody>
      </p:sp>
      <p:sp>
        <p:nvSpPr>
          <p:cNvPr id="80" name="文本框 79">
            <a:extLst>
              <a:ext uri="{FF2B5EF4-FFF2-40B4-BE49-F238E27FC236}">
                <a16:creationId xmlns="" xmlns:a16="http://schemas.microsoft.com/office/drawing/2014/main" id="{26B3BE32-C706-42DF-A089-AE795EBD77B9}"/>
              </a:ext>
            </a:extLst>
          </p:cNvPr>
          <p:cNvSpPr txBox="1"/>
          <p:nvPr>
            <p:custDataLst>
              <p:tags r:id="rId10"/>
            </p:custDataLst>
          </p:nvPr>
        </p:nvSpPr>
        <p:spPr>
          <a:xfrm>
            <a:off x="1414878" y="2393012"/>
            <a:ext cx="9477517" cy="1107996"/>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6600" b="1" smtClean="0">
                <a:gradFill flip="none" rotWithShape="1">
                  <a:gsLst>
                    <a:gs pos="0">
                      <a:srgbClr val="83BF2A"/>
                    </a:gs>
                    <a:gs pos="100000">
                      <a:srgbClr val="7CC069"/>
                    </a:gs>
                  </a:gsLst>
                  <a:lin ang="0" scaled="1"/>
                </a:gradFill>
                <a:latin typeface="微软雅黑" pitchFamily="34" charset="-122"/>
                <a:ea typeface="微软雅黑" pitchFamily="34" charset="-122"/>
                <a:cs typeface="+mn-ea"/>
                <a:sym typeface="Arial" pitchFamily="34" charset="0"/>
              </a:rPr>
              <a:t>章 末 复 习</a:t>
            </a:r>
          </a:p>
        </p:txBody>
      </p:sp>
      <p:grpSp>
        <p:nvGrpSpPr>
          <p:cNvPr id="81" name="组合 80">
            <a:extLst>
              <a:ext uri="{FF2B5EF4-FFF2-40B4-BE49-F238E27FC236}">
                <a16:creationId xmlns="" xmlns:a16="http://schemas.microsoft.com/office/drawing/2014/main" id="{F9A5A2DD-BFB4-468E-8528-09445329FA09}"/>
              </a:ext>
            </a:extLst>
          </p:cNvPr>
          <p:cNvGrpSpPr/>
          <p:nvPr>
            <p:custDataLst>
              <p:tags r:id="rId11"/>
            </p:custDataLst>
          </p:nvPr>
        </p:nvGrpSpPr>
        <p:grpSpPr>
          <a:xfrm>
            <a:off x="2320516" y="3452786"/>
            <a:ext cx="7551038" cy="105497"/>
            <a:chOff x="2101845" y="3387257"/>
            <a:chExt cx="7551038" cy="105497"/>
          </a:xfrm>
        </p:grpSpPr>
        <p:cxnSp>
          <p:nvCxnSpPr>
            <p:cNvPr id="82" name="直接连接符 81">
              <a:extLst>
                <a:ext uri="{FF2B5EF4-FFF2-40B4-BE49-F238E27FC236}">
                  <a16:creationId xmlns="" xmlns:a16="http://schemas.microsoft.com/office/drawing/2014/main" id="{44B7B401-65AF-4671-BAA4-13C492B1EA6D}"/>
                </a:ext>
              </a:extLst>
            </p:cNvPr>
            <p:cNvCxnSpPr/>
            <p:nvPr>
              <p:custDataLst>
                <p:tags r:id="rId12"/>
              </p:custDataLst>
            </p:nvPr>
          </p:nvCxnSpPr>
          <p:spPr>
            <a:xfrm>
              <a:off x="2369489" y="3440005"/>
              <a:ext cx="7283394" cy="0"/>
            </a:xfrm>
            <a:prstGeom prst="line">
              <a:avLst/>
            </a:prstGeom>
            <a:ln w="28575">
              <a:solidFill>
                <a:schemeClr val="tx1">
                  <a:lumMod val="75000"/>
                  <a:lumOff val="25000"/>
                </a:schemeClr>
              </a:solidFill>
            </a:ln>
          </p:spPr>
          <p:style>
            <a:lnRef idx="1">
              <a:schemeClr val="accent1"/>
            </a:lnRef>
            <a:fillRef idx="0">
              <a:schemeClr val="accent1"/>
            </a:fillRef>
            <a:effectRef idx="0">
              <a:schemeClr val="accent1"/>
            </a:effectRef>
            <a:fontRef idx="minor">
              <a:schemeClr val="tx1"/>
            </a:fontRef>
          </p:style>
        </p:cxnSp>
        <p:sp>
          <p:nvSpPr>
            <p:cNvPr id="83" name="椭圆 82">
              <a:extLst>
                <a:ext uri="{FF2B5EF4-FFF2-40B4-BE49-F238E27FC236}">
                  <a16:creationId xmlns="" xmlns:a16="http://schemas.microsoft.com/office/drawing/2014/main" id="{4073043E-4082-4168-B517-1C4F2302142E}"/>
                </a:ext>
              </a:extLst>
            </p:cNvPr>
            <p:cNvSpPr/>
            <p:nvPr>
              <p:custDataLst>
                <p:tags r:id="rId13"/>
              </p:custDataLst>
            </p:nvPr>
          </p:nvSpPr>
          <p:spPr>
            <a:xfrm>
              <a:off x="2101845" y="3387257"/>
              <a:ext cx="105497" cy="105497"/>
            </a:xfrm>
            <a:prstGeom prst="ellipse">
              <a:avLst/>
            </a:prstGeom>
            <a:solidFill>
              <a:schemeClr val="tx1">
                <a:lumMod val="75000"/>
                <a:lumOff val="25000"/>
              </a:schemeClr>
            </a:solidFill>
            <a:ln>
              <a:solidFill>
                <a:schemeClr val="tx1">
                  <a:lumMod val="75000"/>
                  <a:lumOff val="2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Arial"/>
                  <a:ea typeface="+mn-ea"/>
                  <a:cs typeface="+mn-cs"/>
                </a:defRPr>
              </a:lvl1pPr>
              <a:lvl2pPr marL="457200" algn="l" defTabSz="914400" rtl="0" eaLnBrk="1" latinLnBrk="0" hangingPunct="1">
                <a:defRPr sz="1800" kern="1200">
                  <a:solidFill>
                    <a:srgbClr val="FFFFFF"/>
                  </a:solidFill>
                  <a:latin typeface="Arial"/>
                  <a:ea typeface="+mn-ea"/>
                  <a:cs typeface="+mn-cs"/>
                </a:defRPr>
              </a:lvl2pPr>
              <a:lvl3pPr marL="914400" algn="l" defTabSz="914400" rtl="0" eaLnBrk="1" latinLnBrk="0" hangingPunct="1">
                <a:defRPr sz="1800" kern="1200">
                  <a:solidFill>
                    <a:srgbClr val="FFFFFF"/>
                  </a:solidFill>
                  <a:latin typeface="Arial"/>
                  <a:ea typeface="+mn-ea"/>
                  <a:cs typeface="+mn-cs"/>
                </a:defRPr>
              </a:lvl3pPr>
              <a:lvl4pPr marL="1371600" algn="l" defTabSz="914400" rtl="0" eaLnBrk="1" latinLnBrk="0" hangingPunct="1">
                <a:defRPr sz="1800" kern="1200">
                  <a:solidFill>
                    <a:srgbClr val="FFFFFF"/>
                  </a:solidFill>
                  <a:latin typeface="Arial"/>
                  <a:ea typeface="+mn-ea"/>
                  <a:cs typeface="+mn-cs"/>
                </a:defRPr>
              </a:lvl4pPr>
              <a:lvl5pPr marL="1828800" algn="l" defTabSz="914400" rtl="0" eaLnBrk="1" latinLnBrk="0" hangingPunct="1">
                <a:defRPr sz="1800" kern="1200">
                  <a:solidFill>
                    <a:srgbClr val="FFFFFF"/>
                  </a:solidFill>
                  <a:latin typeface="Arial"/>
                  <a:ea typeface="+mn-ea"/>
                  <a:cs typeface="+mn-cs"/>
                </a:defRPr>
              </a:lvl5pPr>
              <a:lvl6pPr marL="2286000" algn="l" defTabSz="914400" rtl="0" eaLnBrk="1" latinLnBrk="0" hangingPunct="1">
                <a:defRPr sz="1800" kern="1200">
                  <a:solidFill>
                    <a:srgbClr val="FFFFFF"/>
                  </a:solidFill>
                  <a:latin typeface="Arial"/>
                  <a:ea typeface="+mn-ea"/>
                  <a:cs typeface="+mn-cs"/>
                </a:defRPr>
              </a:lvl6pPr>
              <a:lvl7pPr marL="2743200" algn="l" defTabSz="914400" rtl="0" eaLnBrk="1" latinLnBrk="0" hangingPunct="1">
                <a:defRPr sz="1800" kern="1200">
                  <a:solidFill>
                    <a:srgbClr val="FFFFFF"/>
                  </a:solidFill>
                  <a:latin typeface="Arial"/>
                  <a:ea typeface="+mn-ea"/>
                  <a:cs typeface="+mn-cs"/>
                </a:defRPr>
              </a:lvl7pPr>
              <a:lvl8pPr marL="3200400" algn="l" defTabSz="914400" rtl="0" eaLnBrk="1" latinLnBrk="0" hangingPunct="1">
                <a:defRPr sz="1800" kern="1200">
                  <a:solidFill>
                    <a:srgbClr val="FFFFFF"/>
                  </a:solidFill>
                  <a:latin typeface="Arial"/>
                  <a:ea typeface="+mn-ea"/>
                  <a:cs typeface="+mn-cs"/>
                </a:defRPr>
              </a:lvl8pPr>
              <a:lvl9pPr marL="3657600" algn="l" defTabSz="914400" rtl="0" eaLnBrk="1" latinLnBrk="0" hangingPunct="1">
                <a:defRPr sz="1800" kern="1200">
                  <a:solidFill>
                    <a:srgbClr val="FFFFFF"/>
                  </a:solidFill>
                  <a:latin typeface="Arial"/>
                  <a:ea typeface="+mn-ea"/>
                  <a:cs typeface="+mn-cs"/>
                </a:defRPr>
              </a:lvl9pPr>
            </a:lstStyle>
            <a:p>
              <a:pPr algn="ctr"/>
              <a:endParaRPr lang="zh-CN" altLang="en-US">
                <a:solidFill>
                  <a:prstClr val="white"/>
                </a:solidFill>
                <a:sym typeface="Arial" pitchFamily="34" charset="0"/>
              </a:endParaRPr>
            </a:p>
          </p:txBody>
        </p:sp>
      </p:grpSp>
      <p:sp>
        <p:nvSpPr>
          <p:cNvPr id="84" name="文本框 83">
            <a:extLst>
              <a:ext uri="{FF2B5EF4-FFF2-40B4-BE49-F238E27FC236}">
                <a16:creationId xmlns="" xmlns:a16="http://schemas.microsoft.com/office/drawing/2014/main" id="{AA76D3FD-8FB1-489B-A664-6FF76E08B2AF}"/>
              </a:ext>
            </a:extLst>
          </p:cNvPr>
          <p:cNvSpPr txBox="1"/>
          <p:nvPr>
            <p:custDataLst>
              <p:tags r:id="rId14"/>
            </p:custDataLst>
          </p:nvPr>
        </p:nvSpPr>
        <p:spPr>
          <a:xfrm>
            <a:off x="3141502" y="3653789"/>
            <a:ext cx="5572228" cy="36933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dist"/>
            <a:r>
              <a:rPr lang="zh-CN" altLang="en-US" b="1">
                <a:solidFill>
                  <a:prstClr val="black">
                    <a:lumMod val="85000"/>
                    <a:lumOff val="15000"/>
                  </a:prstClr>
                </a:solidFill>
                <a:ea typeface="宋体" pitchFamily="2" charset="-122"/>
                <a:cs typeface="+mn-ea"/>
                <a:sym typeface="Arial" pitchFamily="34" charset="0"/>
              </a:rPr>
              <a:t>人教版（</a:t>
            </a:r>
            <a:r>
              <a:rPr lang="en-US" altLang="zh-CN" b="1">
                <a:solidFill>
                  <a:prstClr val="black">
                    <a:lumMod val="85000"/>
                    <a:lumOff val="15000"/>
                  </a:prstClr>
                </a:solidFill>
                <a:ea typeface="宋体" pitchFamily="2" charset="-122"/>
                <a:cs typeface="+mn-ea"/>
                <a:sym typeface="Arial" pitchFamily="34" charset="0"/>
              </a:rPr>
              <a:t>2019</a:t>
            </a:r>
            <a:r>
              <a:rPr lang="zh-CN" altLang="en-US" b="1">
                <a:solidFill>
                  <a:prstClr val="black">
                    <a:lumMod val="85000"/>
                    <a:lumOff val="15000"/>
                  </a:prstClr>
                </a:solidFill>
                <a:ea typeface="宋体" pitchFamily="2" charset="-122"/>
                <a:cs typeface="+mn-ea"/>
                <a:sym typeface="Arial" pitchFamily="34" charset="0"/>
              </a:rPr>
              <a:t>）高中物理选择性必修第一册</a:t>
            </a:r>
          </a:p>
        </p:txBody>
      </p:sp>
      <p:sp>
        <p:nvSpPr>
          <p:cNvPr id="85" name="文本框 84">
            <a:extLst>
              <a:ext uri="{FF2B5EF4-FFF2-40B4-BE49-F238E27FC236}">
                <a16:creationId xmlns="" xmlns:a16="http://schemas.microsoft.com/office/drawing/2014/main" id="{AAFF4F52-9718-49DB-8794-CE8AF745F773}"/>
              </a:ext>
            </a:extLst>
          </p:cNvPr>
          <p:cNvSpPr txBox="1"/>
          <p:nvPr>
            <p:custDataLst>
              <p:tags r:id="rId15"/>
            </p:custDataLst>
          </p:nvPr>
        </p:nvSpPr>
        <p:spPr bwMode="auto">
          <a:xfrm>
            <a:off x="2919779" y="4127217"/>
            <a:ext cx="6196088" cy="830805"/>
          </a:xfrm>
          <a:prstGeom prst="rect">
            <a:avLst/>
          </a:prstGeom>
          <a:noFill/>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200000"/>
              </a:lnSpc>
              <a:defRPr/>
            </a:pPr>
            <a:r>
              <a:rPr lang="zh-CN" altLang="en-US" sz="2400" b="1">
                <a:solidFill>
                  <a:prstClr val="black">
                    <a:lumMod val="85000"/>
                    <a:lumOff val="15000"/>
                  </a:prstClr>
                </a:solidFill>
                <a:latin typeface="黑体" pitchFamily="49" charset="-122"/>
                <a:ea typeface="黑体" pitchFamily="49" charset="-122"/>
                <a:cs typeface="+mn-ea"/>
                <a:sym typeface="Arial" pitchFamily="34" charset="0"/>
              </a:rPr>
              <a:t>主讲人：点石成金</a:t>
            </a:r>
            <a:r>
              <a:rPr lang="en-US" altLang="zh-CN" sz="2400" b="1">
                <a:solidFill>
                  <a:prstClr val="black">
                    <a:lumMod val="85000"/>
                    <a:lumOff val="15000"/>
                  </a:prstClr>
                </a:solidFill>
                <a:latin typeface="黑体" pitchFamily="49" charset="-122"/>
                <a:ea typeface="黑体" pitchFamily="49" charset="-122"/>
                <a:cs typeface="+mn-ea"/>
                <a:sym typeface="Arial" pitchFamily="34" charset="0"/>
              </a:rPr>
              <a:t> </a:t>
            </a:r>
          </a:p>
        </p:txBody>
      </p:sp>
    </p:spTree>
    <p:extLst>
      <p:ext uri="{BB962C8B-B14F-4D97-AF65-F5344CB8AC3E}">
        <p14:creationId xmlns:p14="http://schemas.microsoft.com/office/powerpoint/2010/main" val="1043625222"/>
      </p:ext>
    </p:extLst>
  </p:cSld>
  <p:clrMapOvr>
    <a:masterClrMapping/>
  </p:clrMapOvr>
  <mc:AlternateContent>
    <mc:Choice xmlns:p14="http://schemas.microsoft.com/office/powerpoint/2010/main" Requires="p14">
      <p:transition spd="slow" advTm="5000" p14:dur="1600">
        <p14:prism isInverted="1"/>
      </p:transition>
    </mc:Choice>
    <mc:Fallback>
      <p:transition spd="slow" advTm="5000">
        <p:fade/>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47" presetClass="entr" presetSubtype="0" dur="1000" fill="hold" grpId="0" nodeType="afterEffect">
                                  <p:stCondLst>
                                    <p:cond delay="0"/>
                                  </p:stCondLst>
                                  <p:childTnLst>
                                    <p:set>
                                      <p:cBhvr>
                                        <p:cTn id="6" dur="1" fill="hold">
                                          <p:stCondLst>
                                            <p:cond delay="0"/>
                                          </p:stCondLst>
                                        </p:cTn>
                                        <p:tgtEl>
                                          <p:spTgt spid="79"/>
                                        </p:tgtEl>
                                        <p:attrNameLst>
                                          <p:attrName>style.visibility</p:attrName>
                                        </p:attrNameLst>
                                      </p:cBhvr>
                                      <p:to>
                                        <p:strVal val="visible"/>
                                      </p:to>
                                    </p:set>
                                    <p:animEffect transition="in" filter="fade">
                                      <p:cBhvr>
                                        <p:cTn id="7" dur="1000"/>
                                        <p:tgtEl>
                                          <p:spTgt spid="79"/>
                                        </p:tgtEl>
                                      </p:cBhvr>
                                    </p:animEffect>
                                    <p:anim calcmode="lin" valueType="num">
                                      <p:cBhvr>
                                        <p:cTn id="8" dur="1000" fill="hold"/>
                                        <p:tgtEl>
                                          <p:spTgt spid="79"/>
                                        </p:tgtEl>
                                        <p:attrNameLst>
                                          <p:attrName>ppt_x</p:attrName>
                                        </p:attrNameLst>
                                      </p:cBhvr>
                                      <p:tavLst>
                                        <p:tav tm="0">
                                          <p:val>
                                            <p:strVal val="#ppt_x"/>
                                          </p:val>
                                        </p:tav>
                                        <p:tav tm="100000">
                                          <p:val>
                                            <p:strVal val="#ppt_x"/>
                                          </p:val>
                                        </p:tav>
                                      </p:tavLst>
                                    </p:anim>
                                    <p:anim calcmode="lin" valueType="num">
                                      <p:cBhvr>
                                        <p:cTn id="9" dur="1000" fill="hold"/>
                                        <p:tgtEl>
                                          <p:spTgt spid="79"/>
                                        </p:tgtEl>
                                        <p:attrNameLst>
                                          <p:attrName>ppt_y</p:attrName>
                                        </p:attrNameLst>
                                      </p:cBhvr>
                                      <p:tavLst>
                                        <p:tav tm="0">
                                          <p:val>
                                            <p:strVal val="#ppt_y-.1"/>
                                          </p:val>
                                        </p:tav>
                                        <p:tav tm="100000">
                                          <p:val>
                                            <p:strVal val="#ppt_y"/>
                                          </p:val>
                                        </p:tav>
                                      </p:tavLst>
                                    </p:anim>
                                  </p:childTnLst>
                                </p:cTn>
                              </p:par>
                            </p:childTnLst>
                          </p:cTn>
                        </p:par>
                        <p:par>
                          <p:cTn id="10" fill="hold" nodeType="afterGroup">
                            <p:stCondLst>
                              <p:cond delay="1000"/>
                            </p:stCondLst>
                            <p:childTnLst>
                              <p:par>
                                <p:cTn id="11" presetID="23" presetClass="entr" presetSubtype="36" dur="500" fill="hold" grpId="1" nodeType="afterEffect">
                                  <p:stCondLst>
                                    <p:cond delay="1000"/>
                                  </p:stCondLst>
                                  <p:childTnLst>
                                    <p:set>
                                      <p:cBhvr>
                                        <p:cTn id="12" dur="1" fill="hold">
                                          <p:stCondLst>
                                            <p:cond delay="0"/>
                                          </p:stCondLst>
                                        </p:cTn>
                                        <p:tgtEl>
                                          <p:spTgt spid="80"/>
                                        </p:tgtEl>
                                        <p:attrNameLst>
                                          <p:attrName>style.visibility</p:attrName>
                                        </p:attrNameLst>
                                      </p:cBhvr>
                                      <p:to>
                                        <p:strVal val="visible"/>
                                      </p:to>
                                    </p:set>
                                    <p:anim calcmode="lin" valueType="num">
                                      <p:cBhvr>
                                        <p:cTn id="13" dur="500" fill="hold"/>
                                        <p:tgtEl>
                                          <p:spTgt spid="80"/>
                                        </p:tgtEl>
                                        <p:attrNameLst>
                                          <p:attrName>ppt_w</p:attrName>
                                        </p:attrNameLst>
                                      </p:cBhvr>
                                      <p:tavLst>
                                        <p:tav tm="0">
                                          <p:val>
                                            <p:strVal val="(6*min(max(#ppt_w*#ppt_h,.3),1)-7.4)/-.7*#ppt_w"/>
                                          </p:val>
                                        </p:tav>
                                        <p:tav tm="100000">
                                          <p:val>
                                            <p:strVal val="#ppt_w"/>
                                          </p:val>
                                        </p:tav>
                                      </p:tavLst>
                                    </p:anim>
                                    <p:anim calcmode="lin" valueType="num">
                                      <p:cBhvr>
                                        <p:cTn id="14" dur="500" fill="hold"/>
                                        <p:tgtEl>
                                          <p:spTgt spid="80"/>
                                        </p:tgtEl>
                                        <p:attrNameLst>
                                          <p:attrName>ppt_h</p:attrName>
                                        </p:attrNameLst>
                                      </p:cBhvr>
                                      <p:tavLst>
                                        <p:tav tm="0">
                                          <p:val>
                                            <p:strVal val="(6*min(max(#ppt_w*#ppt_h,.3),1)-7.4)/-.7*#ppt_h"/>
                                          </p:val>
                                        </p:tav>
                                        <p:tav tm="100000">
                                          <p:val>
                                            <p:strVal val="#ppt_h"/>
                                          </p:val>
                                        </p:tav>
                                      </p:tavLst>
                                    </p:anim>
                                    <p:anim calcmode="lin" valueType="num">
                                      <p:cBhvr>
                                        <p:cTn id="15" dur="500" fill="hold"/>
                                        <p:tgtEl>
                                          <p:spTgt spid="80"/>
                                        </p:tgtEl>
                                        <p:attrNameLst>
                                          <p:attrName>ppt_x</p:attrName>
                                        </p:attrNameLst>
                                      </p:cBhvr>
                                      <p:tavLst>
                                        <p:tav tm="0">
                                          <p:val>
                                            <p:fltVal val="0.5"/>
                                          </p:val>
                                        </p:tav>
                                        <p:tav tm="100000">
                                          <p:val>
                                            <p:strVal val="#ppt_x"/>
                                          </p:val>
                                        </p:tav>
                                      </p:tavLst>
                                    </p:anim>
                                    <p:anim calcmode="lin" valueType="num">
                                      <p:cBhvr>
                                        <p:cTn id="16" dur="500" fill="hold"/>
                                        <p:tgtEl>
                                          <p:spTgt spid="80"/>
                                        </p:tgtEl>
                                        <p:attrNameLst>
                                          <p:attrName>ppt_y</p:attrName>
                                        </p:attrNameLst>
                                      </p:cBhvr>
                                      <p:tavLst>
                                        <p:tav tm="0">
                                          <p:val>
                                            <p:strVal val="1+(6*min(max(#ppt_w*#ppt_h,.3),1)-7.4)/-.7*#ppt_h/2"/>
                                          </p:val>
                                        </p:tav>
                                        <p:tav tm="100000">
                                          <p:val>
                                            <p:strVal val="#ppt_y"/>
                                          </p:val>
                                        </p:tav>
                                      </p:tavLst>
                                    </p:anim>
                                  </p:childTnLst>
                                </p:cTn>
                              </p:par>
                            </p:childTnLst>
                          </p:cTn>
                        </p:par>
                        <p:par>
                          <p:cTn id="17" fill="hold" nodeType="afterGroup">
                            <p:stCondLst>
                              <p:cond delay="2500"/>
                            </p:stCondLst>
                            <p:childTnLst>
                              <p:par>
                                <p:cTn id="18" presetID="22" presetClass="entr" presetSubtype="8" dur="500" fill="hold" nodeType="afterEffect">
                                  <p:stCondLst>
                                    <p:cond delay="1500"/>
                                  </p:stCondLst>
                                  <p:childTnLst>
                                    <p:set>
                                      <p:cBhvr>
                                        <p:cTn id="19" dur="1" fill="hold">
                                          <p:stCondLst>
                                            <p:cond delay="0"/>
                                          </p:stCondLst>
                                        </p:cTn>
                                        <p:tgtEl>
                                          <p:spTgt spid="81"/>
                                        </p:tgtEl>
                                        <p:attrNameLst>
                                          <p:attrName>style.visibility</p:attrName>
                                        </p:attrNameLst>
                                      </p:cBhvr>
                                      <p:to>
                                        <p:strVal val="visible"/>
                                      </p:to>
                                    </p:set>
                                    <p:animEffect transition="in" filter="wipe(left)">
                                      <p:cBhvr>
                                        <p:cTn id="20" dur="500"/>
                                        <p:tgtEl>
                                          <p:spTgt spid="81"/>
                                        </p:tgtEl>
                                      </p:cBhvr>
                                    </p:animEffect>
                                  </p:childTnLst>
                                </p:cTn>
                              </p:par>
                            </p:childTnLst>
                          </p:cTn>
                        </p:par>
                        <p:par>
                          <p:cTn id="21" fill="hold" nodeType="afterGroup">
                            <p:stCondLst>
                              <p:cond delay="4500"/>
                            </p:stCondLst>
                            <p:childTnLst>
                              <p:par>
                                <p:cTn id="22" presetID="10" presetClass="entr" presetSubtype="0" dur="500" fill="hold" grpId="2" nodeType="afterEffect">
                                  <p:stCondLst>
                                    <p:cond delay="2000"/>
                                  </p:stCondLst>
                                  <p:childTnLst>
                                    <p:set>
                                      <p:cBhvr>
                                        <p:cTn id="23" dur="1" fill="hold">
                                          <p:stCondLst>
                                            <p:cond delay="0"/>
                                          </p:stCondLst>
                                        </p:cTn>
                                        <p:tgtEl>
                                          <p:spTgt spid="84"/>
                                        </p:tgtEl>
                                        <p:attrNameLst>
                                          <p:attrName>style.visibility</p:attrName>
                                        </p:attrNameLst>
                                      </p:cBhvr>
                                      <p:to>
                                        <p:strVal val="visible"/>
                                      </p:to>
                                    </p:set>
                                    <p:animEffect transition="in" filter="fade">
                                      <p:cBhvr>
                                        <p:cTn id="24" dur="500"/>
                                        <p:tgtEl>
                                          <p:spTgt spid="84"/>
                                        </p:tgtEl>
                                      </p:cBhvr>
                                    </p:animEffect>
                                  </p:childTnLst>
                                </p:cTn>
                              </p:par>
                            </p:childTnLst>
                          </p:cTn>
                        </p:par>
                        <p:par>
                          <p:cTn id="25" fill="hold" nodeType="afterGroup">
                            <p:stCondLst>
                              <p:cond delay="7000"/>
                            </p:stCondLst>
                            <p:childTnLst>
                              <p:par>
                                <p:cTn id="26" presetID="14" presetClass="entr" presetSubtype="10" dur="500" fill="hold" grpId="3" nodeType="afterEffect">
                                  <p:stCondLst>
                                    <p:cond delay="2500"/>
                                  </p:stCondLst>
                                  <p:childTnLst>
                                    <p:set>
                                      <p:cBhvr>
                                        <p:cTn id="27" dur="1" fill="hold">
                                          <p:stCondLst>
                                            <p:cond delay="0"/>
                                          </p:stCondLst>
                                        </p:cTn>
                                        <p:tgtEl>
                                          <p:spTgt spid="85"/>
                                        </p:tgtEl>
                                        <p:attrNameLst>
                                          <p:attrName>style.visibility</p:attrName>
                                        </p:attrNameLst>
                                      </p:cBhvr>
                                      <p:to>
                                        <p:strVal val="visible"/>
                                      </p:to>
                                    </p:set>
                                    <p:animEffect transition="in" filter="randombar(horizontal)">
                                      <p:cBhvr>
                                        <p:cTn id="28" dur="500"/>
                                        <p:tgtEl>
                                          <p:spTgt spid="8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p:bldP spid="80" grpId="1"/>
      <p:bldP spid="84" grpId="2"/>
      <p:bldP spid="85" grpId="3"/>
    </p:bldLst>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solidFill>
          <a:schemeClr val="bg1"/>
        </a:solidFill>
        <a:effectLst/>
      </p:bgPr>
    </p:bg>
    <p:spTree>
      <p:nvGrpSpPr>
        <p:cNvPr id="1" name=""/>
        <p:cNvGrpSpPr/>
        <p:nvPr>
          <p:custDataLst>
            <p:tags r:id="rId3"/>
          </p:custDataLst>
        </p:nvPr>
      </p:nvGrpSpPr>
      <p:grpSpPr>
        <a:xfrm>
          <a:off x="0" y="0"/>
          <a:ext cx="0" cy="0"/>
        </a:xfrm>
      </p:grpSpPr>
      <p:sp>
        <p:nvSpPr>
          <p:cNvPr id="27" name="Freeform 9"/>
          <p:cNvSpPr/>
          <p:nvPr>
            <p:custDataLst>
              <p:tags r:id="rId4"/>
            </p:custDataLst>
          </p:nvPr>
        </p:nvSpPr>
        <p:spPr bwMode="auto">
          <a:xfrm>
            <a:off x="9552392" y="4295912"/>
            <a:ext cx="2636769" cy="2589472"/>
          </a:xfrm>
          <a:custGeom>
            <a:gdLst>
              <a:gd name="T0" fmla="*/ 1295 w 1295"/>
              <a:gd name="T1" fmla="*/ 1062 h 1062"/>
              <a:gd name="T2" fmla="*/ 1295 w 1295"/>
              <a:gd name="T3" fmla="*/ 0 h 1062"/>
              <a:gd name="T4" fmla="*/ 1081 w 1295"/>
              <a:gd name="T5" fmla="*/ 163 h 1062"/>
              <a:gd name="T6" fmla="*/ 878 w 1295"/>
              <a:gd name="T7" fmla="*/ 281 h 1062"/>
              <a:gd name="T8" fmla="*/ 641 w 1295"/>
              <a:gd name="T9" fmla="*/ 438 h 1062"/>
              <a:gd name="T10" fmla="*/ 274 w 1295"/>
              <a:gd name="T11" fmla="*/ 590 h 1062"/>
              <a:gd name="T12" fmla="*/ 45 w 1295"/>
              <a:gd name="T13" fmla="*/ 979 h 1062"/>
              <a:gd name="T14" fmla="*/ 0 w 1295"/>
              <a:gd name="T15" fmla="*/ 1062 h 1062"/>
              <a:gd name="T16" fmla="*/ 1295 w 1295"/>
              <a:gd name="T17" fmla="*/ 1062 h 1062"/>
            </a:gd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1295" h="1062">
                <a:moveTo>
                  <a:pt x="1295" y="1062"/>
                </a:moveTo>
                <a:cubicBezTo>
                  <a:pt x="1295" y="0"/>
                  <a:pt x="1295" y="0"/>
                  <a:pt x="1295" y="0"/>
                </a:cubicBezTo>
                <a:cubicBezTo>
                  <a:pt x="1176" y="15"/>
                  <a:pt x="1104" y="111"/>
                  <a:pt x="1081" y="163"/>
                </a:cubicBezTo>
                <a:cubicBezTo>
                  <a:pt x="1045" y="243"/>
                  <a:pt x="985" y="294"/>
                  <a:pt x="878" y="281"/>
                </a:cubicBezTo>
                <a:cubicBezTo>
                  <a:pt x="771" y="268"/>
                  <a:pt x="707" y="299"/>
                  <a:pt x="641" y="438"/>
                </a:cubicBezTo>
                <a:cubicBezTo>
                  <a:pt x="582" y="560"/>
                  <a:pt x="520" y="531"/>
                  <a:pt x="274" y="590"/>
                </a:cubicBezTo>
                <a:cubicBezTo>
                  <a:pt x="28" y="649"/>
                  <a:pt x="96" y="812"/>
                  <a:pt x="45" y="979"/>
                </a:cubicBezTo>
                <a:cubicBezTo>
                  <a:pt x="35" y="1011"/>
                  <a:pt x="19" y="1038"/>
                  <a:pt x="0" y="1062"/>
                </a:cubicBezTo>
                <a:lnTo>
                  <a:pt x="1295" y="1062"/>
                </a:lnTo>
                <a:close/>
              </a:path>
            </a:pathLst>
          </a:custGeom>
          <a:gradFill flip="none" rotWithShape="1">
            <a:gsLst>
              <a:gs pos="0">
                <a:schemeClr val="accent1"/>
              </a:gs>
              <a:gs pos="100000">
                <a:schemeClr val="accent2"/>
              </a:gs>
            </a:gsLst>
            <a:lin ang="10800000" scaled="1"/>
          </a:gradFill>
          <a:ln>
            <a:noFill/>
          </a:ln>
          <a:effectLst>
            <a:outerShdw blurRad="762000" dist="2540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25" tIns="45712" rIns="359943" bIns="45712"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r"/>
            <a:endParaRPr lang="en-US" sz="1400" b="1">
              <a:solidFill>
                <a:prstClr val="white"/>
              </a:solidFill>
              <a:latin typeface="思源黑体" panose="020b0500000000000000" pitchFamily="34" charset="-122"/>
              <a:ea typeface="思源黑体" panose="020b0500000000000000" pitchFamily="34" charset="-122"/>
              <a:cs typeface="Open Sans" charset="0"/>
              <a:sym typeface="思源黑体" panose="020b0500000000000000" pitchFamily="34" charset="-122"/>
            </a:endParaRPr>
          </a:p>
        </p:txBody>
      </p:sp>
      <p:sp>
        <p:nvSpPr>
          <p:cNvPr id="2" name="矩形 1"/>
          <p:cNvSpPr/>
          <p:nvPr>
            <p:custDataLst>
              <p:tags r:id="rId5"/>
            </p:custDataLst>
          </p:nvPr>
        </p:nvSpPr>
        <p:spPr>
          <a:xfrm>
            <a:off x="973" y="536"/>
            <a:ext cx="3549953" cy="6856928"/>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latin typeface="思源黑体" panose="020b0500000000000000" pitchFamily="34" charset="-122"/>
              <a:ea typeface="思源黑体" panose="020b0500000000000000" pitchFamily="34" charset="-122"/>
              <a:sym typeface="思源黑体" panose="020b0500000000000000" pitchFamily="34" charset="-122"/>
            </a:endParaRPr>
          </a:p>
        </p:txBody>
      </p:sp>
      <p:grpSp>
        <p:nvGrpSpPr>
          <p:cNvPr id="3" name="组合 2"/>
          <p:cNvGrpSpPr/>
          <p:nvPr>
            <p:custDataLst>
              <p:tags r:id="rId6"/>
            </p:custDataLst>
          </p:nvPr>
        </p:nvGrpSpPr>
        <p:grpSpPr>
          <a:xfrm>
            <a:off x="4678999" y="1314893"/>
            <a:ext cx="6310958" cy="3860197"/>
            <a:chOff x="2385877" y="1498600"/>
            <a:chExt cx="6311944" cy="3860800"/>
          </a:xfrm>
        </p:grpSpPr>
        <p:sp>
          <p:nvSpPr>
            <p:cNvPr id="4" name="圆角矩形 3"/>
            <p:cNvSpPr/>
            <p:nvPr>
              <p:custDataLst>
                <p:tags r:id="rId7"/>
              </p:custDataLst>
            </p:nvPr>
          </p:nvSpPr>
          <p:spPr>
            <a:xfrm>
              <a:off x="7580221" y="1498600"/>
              <a:ext cx="1117600" cy="3860800"/>
            </a:xfrm>
            <a:prstGeom prst="roundRect">
              <a:avLst/>
            </a:prstGeom>
            <a:solidFill>
              <a:schemeClr val="bg1"/>
            </a:solidFill>
            <a:ln>
              <a:noFill/>
            </a:ln>
            <a:effectLst>
              <a:outerShdw blurRad="368300" dist="38100" dir="8100000" sx="108000" sy="108000" algn="tr" rotWithShape="0">
                <a:prstClr val="black">
                  <a:alpha val="27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b="1">
                <a:solidFill>
                  <a:prstClr val="white"/>
                </a:solidFill>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5" name="文本框 4"/>
            <p:cNvSpPr txBox="1"/>
            <p:nvPr>
              <p:custDataLst>
                <p:tags r:id="rId8"/>
              </p:custDataLst>
            </p:nvPr>
          </p:nvSpPr>
          <p:spPr>
            <a:xfrm>
              <a:off x="7708009" y="1529080"/>
              <a:ext cx="800344" cy="3722106"/>
            </a:xfrm>
            <a:prstGeom prst="rect">
              <a:avLst/>
            </a:prstGeom>
            <a:noFill/>
          </p:spPr>
          <p:txBody>
            <a:bodyPr vert="eaVert"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4000" b="1" spc="600">
                  <a:solidFill>
                    <a:prstClr val="black">
                      <a:lumMod val="75000"/>
                      <a:lumOff val="25000"/>
                    </a:prstClr>
                  </a:solidFill>
                  <a:latin typeface="思源黑体" panose="020b0500000000000000" pitchFamily="34" charset="-122"/>
                  <a:ea typeface="思源黑体" panose="020b0500000000000000" pitchFamily="34" charset="-122"/>
                  <a:sym typeface="思源黑体" panose="020b0500000000000000" pitchFamily="34" charset="-122"/>
                </a:rPr>
                <a:t>CONTENTS</a:t>
              </a:r>
              <a:endParaRPr lang="zh-CN" altLang="en-US" sz="4000" b="1" spc="600">
                <a:solidFill>
                  <a:prstClr val="black">
                    <a:lumMod val="75000"/>
                    <a:lumOff val="25000"/>
                  </a:prstClr>
                </a:solidFill>
                <a:latin typeface="思源黑体" panose="020b0500000000000000" pitchFamily="34" charset="-122"/>
                <a:ea typeface="思源黑体" panose="020b0500000000000000" pitchFamily="34" charset="-122"/>
                <a:sym typeface="思源黑体" panose="020b0500000000000000" pitchFamily="34" charset="-122"/>
              </a:endParaRPr>
            </a:p>
          </p:txBody>
        </p:sp>
        <p:grpSp>
          <p:nvGrpSpPr>
            <p:cNvPr id="6" name="1077" descr="本素材由iSlide™ 提供&#10;iSlide™尊重知识产权并注重保护用户享有的各项权利。郑重提醒您：&#10;iSlide™插件中提供的任何信息内容的所有权、知识产权归其原始权利人或权利受让人所有，您免费/购买获得的是信息内容的使用权，并受下述条款的约束；&#10;1. 您仅可以个人非商业用途使用该等信息内容，不可将信息内容的全部或部分用于出售，或以出租、出借、转让、分销、发布等其他任何方式供他人使用；&#10;2. 禁止在接入互联网或移动互联网的任何网站、平台、应用或程序上以任何方式为他人提供iSlide™插件资源内容的下载。&#10;The resource is supplied by iSlide™.&#10;iSlide™ respects all intellectual property rights and protects all the rights its users acquired.Solemnly remind you:&#10;The ownership and intellectual property of the resources supplied in iSlide Add-in belongs to its owner or the assignee of this ownership.you only acquired the usage of the resources supplied in iSlide Add-in, as well as respected the following restrain terms:&#10;1.You are only allowed to use such resource for personal and non-commercial aim, not allowed to use such resource or part of it for the sale; or rent, lend, transfer to others; or distribution or release it in any way.&#10;2.You are not permitted to provide the resource of iSlide Add-in in any website, platform, application access to the Internet or mobile Internet." title="iSlide™ 版权声明  COPYRIGHT NOTICE"/>
            <p:cNvGrpSpPr>
              <a:grpSpLocks noChangeAspect="1"/>
            </p:cNvGrpSpPr>
            <p:nvPr>
              <p:custDataLst>
                <p:tags r:id="rId9"/>
              </p:custDataLst>
            </p:nvPr>
          </p:nvGrpSpPr>
          <p:grpSpPr>
            <a:xfrm>
              <a:off x="2385877" y="1529080"/>
              <a:ext cx="4709205" cy="2748155"/>
              <a:chOff x="1929251" y="1741445"/>
              <a:chExt cx="3785793" cy="2209279"/>
            </a:xfrm>
          </p:grpSpPr>
          <p:grpSp>
            <p:nvGrpSpPr>
              <p:cNvPr id="7" name="íślîḑê"/>
              <p:cNvGrpSpPr/>
              <p:nvPr>
                <p:custDataLst>
                  <p:tags r:id="rId10"/>
                </p:custDataLst>
              </p:nvPr>
            </p:nvGrpSpPr>
            <p:grpSpPr>
              <a:xfrm>
                <a:off x="1929251" y="1741445"/>
                <a:ext cx="3395142" cy="624349"/>
                <a:chOff x="2034026" y="1655335"/>
                <a:chExt cx="3395142" cy="624349"/>
              </a:xfrm>
            </p:grpSpPr>
            <p:sp>
              <p:nvSpPr>
                <p:cNvPr id="21" name="ïş1îḓê"/>
                <p:cNvSpPr/>
                <p:nvPr>
                  <p:custDataLst>
                    <p:tags r:id="rId11"/>
                  </p:custDataLst>
                </p:nvPr>
              </p:nvSpPr>
              <p:spPr>
                <a:xfrm>
                  <a:off x="2034026" y="1655335"/>
                  <a:ext cx="624349" cy="624349"/>
                </a:xfrm>
                <a:prstGeom prst="ellipse">
                  <a:avLst/>
                </a:prstGeom>
                <a:solidFill>
                  <a:srgbClr val="1D9A78"/>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25" tIns="45712" rIns="91425" bIns="45712"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800" b="1">
                      <a:solidFill>
                        <a:prstClr val="white"/>
                      </a:solidFill>
                      <a:effectLst>
                        <a:outerShdw blurRad="38100" dist="38100" dir="2700000" algn="tl">
                          <a:srgbClr val="000000">
                            <a:alpha val="43137"/>
                          </a:srgbClr>
                        </a:outerShdw>
                      </a:effectLst>
                      <a:latin typeface="Times New Roman" pitchFamily="18" charset="0"/>
                      <a:ea typeface="思源黑体" panose="020b0500000000000000" pitchFamily="34" charset="-122"/>
                      <a:cs typeface="Times New Roman" panose="02020603050405020304" pitchFamily="18" charset="0"/>
                      <a:sym typeface="思源黑体" panose="020b0500000000000000" pitchFamily="34" charset="-122"/>
                    </a:rPr>
                    <a:t>01</a:t>
                  </a:r>
                </a:p>
              </p:txBody>
            </p:sp>
            <p:sp>
              <p:nvSpPr>
                <p:cNvPr id="22" name="ïṣḷîḓe"/>
                <p:cNvSpPr/>
                <p:nvPr>
                  <p:custDataLst>
                    <p:tags r:id="rId12"/>
                  </p:custDataLst>
                </p:nvPr>
              </p:nvSpPr>
              <p:spPr bwMode="auto">
                <a:xfrm>
                  <a:off x="3231259" y="1828089"/>
                  <a:ext cx="2197909" cy="344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25" tIns="45712" rIns="91425" bIns="45712"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pc="1200" smtClean="0">
                      <a:solidFill>
                        <a:prstClr val="black"/>
                      </a:solidFill>
                      <a:latin typeface="宋体" pitchFamily="2" charset="-122"/>
                      <a:ea typeface="宋体" pitchFamily="2" charset="-122"/>
                      <a:sym typeface="+mn-ea"/>
                    </a:rPr>
                    <a:t>知识梳理</a:t>
                  </a:r>
                  <a:endParaRPr lang="zh-CN" altLang="en-US" sz="3200" b="1" spc="1200">
                    <a:solidFill>
                      <a:prstClr val="black"/>
                    </a:solidFill>
                    <a:latin typeface="宋体" pitchFamily="2" charset="-122"/>
                    <a:ea typeface="宋体" pitchFamily="2" charset="-122"/>
                    <a:sym typeface="+mn-ea"/>
                  </a:endParaRPr>
                </a:p>
              </p:txBody>
            </p:sp>
          </p:grpSp>
          <p:grpSp>
            <p:nvGrpSpPr>
              <p:cNvPr id="8" name="ïslidé"/>
              <p:cNvGrpSpPr/>
              <p:nvPr>
                <p:custDataLst>
                  <p:tags r:id="rId13"/>
                </p:custDataLst>
              </p:nvPr>
            </p:nvGrpSpPr>
            <p:grpSpPr>
              <a:xfrm>
                <a:off x="1929251" y="2533910"/>
                <a:ext cx="3777668" cy="624349"/>
                <a:chOff x="2034026" y="2490855"/>
                <a:chExt cx="3777668" cy="624349"/>
              </a:xfrm>
            </p:grpSpPr>
            <p:sp>
              <p:nvSpPr>
                <p:cNvPr id="19" name="išḻíḋê"/>
                <p:cNvSpPr/>
                <p:nvPr>
                  <p:custDataLst>
                    <p:tags r:id="rId14"/>
                  </p:custDataLst>
                </p:nvPr>
              </p:nvSpPr>
              <p:spPr>
                <a:xfrm>
                  <a:off x="2034026" y="2490855"/>
                  <a:ext cx="624349" cy="624349"/>
                </a:xfrm>
                <a:prstGeom prst="ellipse">
                  <a:avLst/>
                </a:prstGeom>
                <a:solidFill>
                  <a:srgbClr val="1D9A78"/>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25" tIns="45712" rIns="91425" bIns="45712"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800" b="1">
                      <a:solidFill>
                        <a:prstClr val="white"/>
                      </a:solidFill>
                      <a:effectLst>
                        <a:outerShdw blurRad="38100" dist="38100" dir="2700000" algn="tl">
                          <a:srgbClr val="000000">
                            <a:alpha val="43137"/>
                          </a:srgbClr>
                        </a:outerShdw>
                      </a:effectLst>
                      <a:latin typeface="Times New Roman" pitchFamily="18" charset="0"/>
                      <a:ea typeface="思源黑体" panose="020b0500000000000000" pitchFamily="34" charset="-122"/>
                      <a:cs typeface="Times New Roman" panose="02020603050405020304" pitchFamily="18" charset="0"/>
                      <a:sym typeface="思源黑体" panose="020b0500000000000000" pitchFamily="34" charset="-122"/>
                    </a:rPr>
                    <a:t>02</a:t>
                  </a:r>
                </a:p>
              </p:txBody>
            </p:sp>
            <p:sp>
              <p:nvSpPr>
                <p:cNvPr id="20" name="ïSľíḑe"/>
                <p:cNvSpPr/>
                <p:nvPr>
                  <p:custDataLst>
                    <p:tags r:id="rId15"/>
                  </p:custDataLst>
                </p:nvPr>
              </p:nvSpPr>
              <p:spPr bwMode="auto">
                <a:xfrm>
                  <a:off x="2826422" y="2513320"/>
                  <a:ext cx="2985272" cy="34463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91425" tIns="45712" rIns="91425" bIns="45712" anchor="t" anchorCtr="0">
                  <a:no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1" algn="dist">
                    <a:lnSpc>
                      <a:spcPct val="120000"/>
                    </a:lnSpc>
                  </a:pPr>
                  <a:endParaRPr lang="zh-CN" altLang="en-US" sz="3200" b="1" spc="1200">
                    <a:solidFill>
                      <a:prstClr val="black"/>
                    </a:solidFill>
                    <a:latin typeface="宋体" pitchFamily="2" charset="-122"/>
                    <a:ea typeface="宋体" pitchFamily="2" charset="-122"/>
                    <a:sym typeface="思源黑体" panose="020b0500000000000000" pitchFamily="34" charset="-122"/>
                  </a:endParaRPr>
                </a:p>
              </p:txBody>
            </p:sp>
          </p:grpSp>
          <p:sp>
            <p:nvSpPr>
              <p:cNvPr id="17" name="íšḻídè"/>
              <p:cNvSpPr/>
              <p:nvPr>
                <p:custDataLst>
                  <p:tags r:id="rId16"/>
                </p:custDataLst>
              </p:nvPr>
            </p:nvSpPr>
            <p:spPr>
              <a:xfrm>
                <a:off x="1929251" y="3326375"/>
                <a:ext cx="624349" cy="624349"/>
              </a:xfrm>
              <a:prstGeom prst="ellipse">
                <a:avLst/>
              </a:prstGeom>
              <a:solidFill>
                <a:srgbClr val="1D9A78"/>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25" tIns="45712" rIns="91425" bIns="45712"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800" b="1">
                    <a:solidFill>
                      <a:prstClr val="white"/>
                    </a:solidFill>
                    <a:effectLst>
                      <a:outerShdw blurRad="38100" dist="38100" dir="2700000" algn="tl">
                        <a:srgbClr val="000000">
                          <a:alpha val="43137"/>
                        </a:srgbClr>
                      </a:outerShdw>
                    </a:effectLst>
                    <a:latin typeface="Times New Roman" pitchFamily="18" charset="0"/>
                    <a:ea typeface="思源黑体" panose="020b0500000000000000" pitchFamily="34" charset="-122"/>
                    <a:cs typeface="Times New Roman" panose="02020603050405020304" pitchFamily="18" charset="0"/>
                    <a:sym typeface="思源黑体" panose="020b0500000000000000" pitchFamily="34" charset="-122"/>
                  </a:rPr>
                  <a:t>03</a:t>
                </a:r>
              </a:p>
            </p:txBody>
          </p:sp>
          <p:cxnSp>
            <p:nvCxnSpPr>
              <p:cNvPr id="11" name="直接连接符 19"/>
              <p:cNvCxnSpPr/>
              <p:nvPr>
                <p:custDataLst>
                  <p:tags r:id="rId17"/>
                </p:custDataLst>
              </p:nvPr>
            </p:nvCxnSpPr>
            <p:spPr>
              <a:xfrm>
                <a:off x="2820955" y="2353369"/>
                <a:ext cx="2894088" cy="0"/>
              </a:xfrm>
              <a:prstGeom prst="line">
                <a:avLst/>
              </a:prstGeom>
              <a:ln w="31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2" name="直接连接符 20"/>
              <p:cNvCxnSpPr/>
              <p:nvPr>
                <p:custDataLst>
                  <p:tags r:id="rId18"/>
                </p:custDataLst>
              </p:nvPr>
            </p:nvCxnSpPr>
            <p:spPr>
              <a:xfrm>
                <a:off x="2812788" y="3151451"/>
                <a:ext cx="2894088" cy="0"/>
              </a:xfrm>
              <a:prstGeom prst="line">
                <a:avLst/>
              </a:prstGeom>
              <a:ln w="31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cxnSp>
            <p:nvCxnSpPr>
              <p:cNvPr id="13" name="直接连接符 21"/>
              <p:cNvCxnSpPr/>
              <p:nvPr>
                <p:custDataLst>
                  <p:tags r:id="rId19"/>
                </p:custDataLst>
              </p:nvPr>
            </p:nvCxnSpPr>
            <p:spPr>
              <a:xfrm>
                <a:off x="2820956" y="3903586"/>
                <a:ext cx="2894088" cy="0"/>
              </a:xfrm>
              <a:prstGeom prst="line">
                <a:avLst/>
              </a:prstGeom>
              <a:ln w="31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grpSp>
      </p:grpSp>
      <p:sp>
        <p:nvSpPr>
          <p:cNvPr id="23" name="MH_Others_1"/>
          <p:cNvSpPr txBox="1"/>
          <p:nvPr>
            <p:custDataLst>
              <p:tags r:id="rId20"/>
            </p:custDataLst>
          </p:nvPr>
        </p:nvSpPr>
        <p:spPr>
          <a:xfrm>
            <a:off x="701023" y="2982024"/>
            <a:ext cx="2149814" cy="923290"/>
          </a:xfrm>
          <a:prstGeom prst="rect">
            <a:avLst/>
          </a:prstGeom>
          <a:noFill/>
        </p:spPr>
        <p:txBody>
          <a:bodyPr wrap="square" lIns="107983" tIns="0" rIns="0" bIns="0" rtlCol="0" anchor="ctr"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defTabSz="685800">
              <a:spcBef>
                <a:spcPct val="0"/>
              </a:spcBef>
              <a:spcAft>
                <a:spcPct val="0"/>
              </a:spcAft>
              <a:defRPr/>
            </a:pPr>
            <a:r>
              <a:rPr lang="zh-CN" altLang="en-US" sz="6000" b="1" spc="600">
                <a:solidFill>
                  <a:prstClr val="white"/>
                </a:solidFill>
                <a:latin typeface="微软雅黑" pitchFamily="34" charset="-122"/>
                <a:ea typeface="微软雅黑" pitchFamily="34" charset="-122"/>
                <a:cs typeface="微软雅黑" panose="020b0503020204020204" pitchFamily="34" charset="-122"/>
                <a:sym typeface="思源黑体" panose="020b0500000000000000" pitchFamily="34" charset="-122"/>
              </a:rPr>
              <a:t>目录</a:t>
            </a:r>
          </a:p>
        </p:txBody>
      </p:sp>
      <p:sp>
        <p:nvSpPr>
          <p:cNvPr id="28" name="文本框 27"/>
          <p:cNvSpPr txBox="1"/>
          <p:nvPr>
            <p:custDataLst>
              <p:tags r:id="rId21"/>
            </p:custDataLst>
          </p:nvPr>
        </p:nvSpPr>
        <p:spPr>
          <a:xfrm>
            <a:off x="6228361" y="3494614"/>
            <a:ext cx="2444992" cy="5847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solidFill>
                  <a:prstClr val="black"/>
                </a:solidFill>
                <a:latin typeface="宋体" pitchFamily="2" charset="-122"/>
                <a:ea typeface="宋体" pitchFamily="2" charset="-122"/>
              </a:rPr>
              <a:t>生 活 应 用</a:t>
            </a:r>
            <a:endParaRPr lang="zh-CN" altLang="en-US" sz="3200" b="1">
              <a:solidFill>
                <a:prstClr val="black"/>
              </a:solidFill>
              <a:latin typeface="宋体" pitchFamily="2" charset="-122"/>
              <a:ea typeface="宋体" pitchFamily="2" charset="-122"/>
            </a:endParaRPr>
          </a:p>
        </p:txBody>
      </p:sp>
      <p:sp>
        <p:nvSpPr>
          <p:cNvPr id="16" name="文本框 15"/>
          <p:cNvSpPr txBox="1"/>
          <p:nvPr>
            <p:custDataLst>
              <p:tags r:id="rId22"/>
            </p:custDataLst>
          </p:nvPr>
        </p:nvSpPr>
        <p:spPr>
          <a:xfrm>
            <a:off x="6163050" y="2534055"/>
            <a:ext cx="2510303" cy="5847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smtClean="0">
                <a:solidFill>
                  <a:prstClr val="black"/>
                </a:solidFill>
                <a:latin typeface="宋体" pitchFamily="2" charset="-122"/>
                <a:ea typeface="宋体" pitchFamily="2" charset="-122"/>
              </a:rPr>
              <a:t>典 例 分 析</a:t>
            </a:r>
            <a:endParaRPr lang="zh-CN" altLang="en-US" sz="3200" b="1">
              <a:solidFill>
                <a:prstClr val="black"/>
              </a:solidFill>
              <a:latin typeface="宋体" pitchFamily="2" charset="-122"/>
              <a:ea typeface="宋体" pitchFamily="2" charset="-122"/>
            </a:endParaRPr>
          </a:p>
        </p:txBody>
      </p:sp>
      <p:sp>
        <p:nvSpPr>
          <p:cNvPr id="24" name="íšḻídè"/>
          <p:cNvSpPr/>
          <p:nvPr>
            <p:custDataLst>
              <p:tags r:id="rId23"/>
            </p:custDataLst>
          </p:nvPr>
        </p:nvSpPr>
        <p:spPr>
          <a:xfrm>
            <a:off x="4655658" y="4236660"/>
            <a:ext cx="776516" cy="776516"/>
          </a:xfrm>
          <a:prstGeom prst="ellipse">
            <a:avLst/>
          </a:prstGeom>
          <a:solidFill>
            <a:srgbClr val="1D9A78"/>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lIns="91425" tIns="45712" rIns="91425" bIns="45712" anchor="ctr">
            <a:norm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r>
              <a:rPr lang="en-US" altLang="zh-CN" sz="2800" b="1" smtClean="0">
                <a:solidFill>
                  <a:prstClr val="white"/>
                </a:solidFill>
                <a:effectLst>
                  <a:outerShdw blurRad="38100" dist="38100" dir="2700000" algn="tl">
                    <a:srgbClr val="000000">
                      <a:alpha val="43137"/>
                    </a:srgbClr>
                  </a:outerShdw>
                </a:effectLst>
                <a:latin typeface="Times New Roman" pitchFamily="18" charset="0"/>
                <a:ea typeface="思源黑体" panose="020b0500000000000000" pitchFamily="34" charset="-122"/>
                <a:cs typeface="Times New Roman" panose="02020603050405020304" pitchFamily="18" charset="0"/>
                <a:sym typeface="思源黑体" panose="020b0500000000000000" pitchFamily="34" charset="-122"/>
              </a:rPr>
              <a:t>04</a:t>
            </a:r>
            <a:endParaRPr lang="en-US" altLang="zh-CN" sz="2800" b="1">
              <a:solidFill>
                <a:prstClr val="white"/>
              </a:solidFill>
              <a:effectLst>
                <a:outerShdw blurRad="38100" dist="38100" dir="2700000" algn="tl">
                  <a:srgbClr val="000000">
                    <a:alpha val="43137"/>
                  </a:srgbClr>
                </a:outerShdw>
              </a:effectLst>
              <a:latin typeface="Times New Roman" pitchFamily="18" charset="0"/>
              <a:ea typeface="思源黑体" panose="020b0500000000000000" pitchFamily="34" charset="-122"/>
              <a:cs typeface="Times New Roman" panose="02020603050405020304" pitchFamily="18" charset="0"/>
              <a:sym typeface="思源黑体" panose="020b0500000000000000" pitchFamily="34" charset="-122"/>
            </a:endParaRPr>
          </a:p>
        </p:txBody>
      </p:sp>
      <p:sp>
        <p:nvSpPr>
          <p:cNvPr id="25" name="文本框 27"/>
          <p:cNvSpPr txBox="1"/>
          <p:nvPr>
            <p:custDataLst>
              <p:tags r:id="rId24"/>
            </p:custDataLst>
          </p:nvPr>
        </p:nvSpPr>
        <p:spPr>
          <a:xfrm>
            <a:off x="6240034" y="4356404"/>
            <a:ext cx="2444992" cy="584775"/>
          </a:xfrm>
          <a:prstGeom prst="rect">
            <a:avLst/>
          </a:prstGeom>
          <a:noFill/>
        </p:spPr>
        <p:txBody>
          <a:bodyPr wrap="square" rtlCol="0" anchor="t">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3200" b="1">
                <a:solidFill>
                  <a:prstClr val="black"/>
                </a:solidFill>
                <a:latin typeface="宋体" pitchFamily="2" charset="-122"/>
                <a:ea typeface="宋体" pitchFamily="2" charset="-122"/>
              </a:rPr>
              <a:t>随</a:t>
            </a:r>
            <a:r>
              <a:rPr lang="en-US" altLang="zh-CN" sz="3200" b="1">
                <a:solidFill>
                  <a:prstClr val="black"/>
                </a:solidFill>
                <a:latin typeface="宋体" pitchFamily="2" charset="-122"/>
                <a:ea typeface="宋体" pitchFamily="2" charset="-122"/>
              </a:rPr>
              <a:t> </a:t>
            </a:r>
            <a:r>
              <a:rPr lang="zh-CN" altLang="en-US" sz="3200" b="1">
                <a:solidFill>
                  <a:prstClr val="black"/>
                </a:solidFill>
                <a:latin typeface="宋体" pitchFamily="2" charset="-122"/>
                <a:ea typeface="宋体" pitchFamily="2" charset="-122"/>
              </a:rPr>
              <a:t>堂</a:t>
            </a:r>
            <a:r>
              <a:rPr lang="en-US" altLang="zh-CN" sz="3200" b="1">
                <a:solidFill>
                  <a:prstClr val="black"/>
                </a:solidFill>
                <a:latin typeface="宋体" pitchFamily="2" charset="-122"/>
                <a:ea typeface="宋体" pitchFamily="2" charset="-122"/>
              </a:rPr>
              <a:t> </a:t>
            </a:r>
            <a:r>
              <a:rPr lang="zh-CN" altLang="en-US" sz="3200" b="1">
                <a:solidFill>
                  <a:prstClr val="black"/>
                </a:solidFill>
                <a:latin typeface="宋体" pitchFamily="2" charset="-122"/>
                <a:ea typeface="宋体" pitchFamily="2" charset="-122"/>
              </a:rPr>
              <a:t>训</a:t>
            </a:r>
            <a:r>
              <a:rPr lang="en-US" altLang="zh-CN" sz="3200" b="1">
                <a:solidFill>
                  <a:prstClr val="black"/>
                </a:solidFill>
                <a:latin typeface="宋体" pitchFamily="2" charset="-122"/>
                <a:ea typeface="宋体" pitchFamily="2" charset="-122"/>
              </a:rPr>
              <a:t> </a:t>
            </a:r>
            <a:r>
              <a:rPr lang="zh-CN" altLang="en-US" sz="3200" b="1">
                <a:solidFill>
                  <a:prstClr val="black"/>
                </a:solidFill>
                <a:latin typeface="宋体" pitchFamily="2" charset="-122"/>
                <a:ea typeface="宋体" pitchFamily="2" charset="-122"/>
              </a:rPr>
              <a:t>练</a:t>
            </a:r>
          </a:p>
        </p:txBody>
      </p:sp>
      <p:cxnSp>
        <p:nvCxnSpPr>
          <p:cNvPr id="26" name="直接连接符 21"/>
          <p:cNvCxnSpPr/>
          <p:nvPr>
            <p:custDataLst>
              <p:tags r:id="rId25"/>
            </p:custDataLst>
          </p:nvPr>
        </p:nvCxnSpPr>
        <p:spPr>
          <a:xfrm>
            <a:off x="5807930" y="4941168"/>
            <a:ext cx="3599438" cy="0"/>
          </a:xfrm>
          <a:prstGeom prst="line">
            <a:avLst/>
          </a:prstGeom>
          <a:ln w="3175">
            <a:solidFill>
              <a:schemeClr val="bg1">
                <a:lumMod val="75000"/>
              </a:schemeClr>
            </a:solidFill>
          </a:ln>
        </p:spPr>
        <p:style>
          <a:lnRef idx="1">
            <a:schemeClr val="accent1"/>
          </a:lnRef>
          <a:fillRef idx="0">
            <a:schemeClr val="accent1"/>
          </a:fillRef>
          <a:effectRef idx="0">
            <a:schemeClr val="accent1"/>
          </a:effectRef>
          <a:fontRef idx="minor">
            <a:schemeClr val="tx1"/>
          </a:fontRef>
        </p:style>
      </p:cxnSp>
    </p:spTree>
    <p:extLst>
      <p:ext uri="{BB962C8B-B14F-4D97-AF65-F5344CB8AC3E}">
        <p14:creationId xmlns:p14="http://schemas.microsoft.com/office/powerpoint/2010/main" val="586198570"/>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custDataLst>
            <p:tags r:id="rId2"/>
          </p:custDataLst>
        </p:nvPr>
      </p:nvGrpSpPr>
      <p:grpSpPr>
        <a:xfrm>
          <a:off x="0" y="0"/>
          <a:ext cx="0" cy="0"/>
        </a:xfrm>
      </p:grpSpPr>
      <p:pic>
        <p:nvPicPr>
          <p:cNvPr id="2" name="Picture 12" descr="20XZWL210.tif"/>
          <p:cNvPicPr>
            <a:picLocks noChangeAspect="1" noChangeArrowheads="1"/>
          </p:cNvPicPr>
          <p:nvPr>
            <p:custDataLst>
              <p:tags r:id="rId4"/>
            </p:custDataLst>
          </p:nvPr>
        </p:nvPicPr>
        <p:blipFill>
          <a:blip r:embed="rId3">
            <a:extLst>
              <a:ext uri="{28A0092B-C50C-407E-A947-70E740481C1C}">
                <a14:useLocalDpi xmlns:a14="http://schemas.microsoft.com/office/drawing/2010/main" val="0"/>
              </a:ext>
            </a:extLst>
          </a:blip>
          <a:stretch>
            <a:fillRect/>
          </a:stretch>
        </p:blipFill>
        <p:spPr bwMode="auto">
          <a:xfrm>
            <a:off x="198504" y="1775016"/>
            <a:ext cx="11436382" cy="380551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pic>
      <p:sp>
        <p:nvSpPr>
          <p:cNvPr id="3" name="文本框 3075"/>
          <p:cNvSpPr txBox="1">
            <a:spLocks noChangeArrowheads="1"/>
          </p:cNvSpPr>
          <p:nvPr>
            <p:custDataLst>
              <p:tags r:id="rId5"/>
            </p:custDataLst>
          </p:nvPr>
        </p:nvSpPr>
        <p:spPr bwMode="auto">
          <a:xfrm>
            <a:off x="452838" y="288266"/>
            <a:ext cx="2257992" cy="584765"/>
          </a:xfrm>
          <a:prstGeom prst="rect">
            <a:avLst/>
          </a:prstGeom>
          <a:solidFill>
            <a:srgbClr val="008080"/>
          </a:solidFill>
          <a:ln w="63500" cmpd="thickThin">
            <a:solidFill>
              <a:srgbClr val="2DA2BF">
                <a:shade val="50000"/>
              </a:srgbClr>
            </a:solidFill>
            <a:prstDash val="solid"/>
          </a:ln>
        </p:spPr>
        <p:txBody>
          <a:bodyPr wrap="square" lIns="91431" tIns="45715" rIns="91431" bIns="45715">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ctr" defTabSz="914400" eaLnBrk="1" fontAlgn="auto" latinLnBrk="0" hangingPunct="1">
              <a:lnSpc>
                <a:spcPct val="100000"/>
              </a:lnSpc>
              <a:spcBef>
                <a:spcPct val="0"/>
              </a:spcBef>
              <a:spcAft>
                <a:spcPct val="0"/>
              </a:spcAft>
              <a:buClrTx/>
              <a:buSzTx/>
              <a:buFontTx/>
              <a:buNone/>
              <a:defRPr/>
            </a:pPr>
            <a:r>
              <a:rPr kumimoji="0" lang="zh-CN" altLang="en-US" sz="3200" b="1" i="0" u="none" strike="noStrike" kern="0" cap="none" spc="0" normalizeH="0" baseline="0" noProof="0" smtClean="0">
                <a:ln>
                  <a:noFill/>
                </a:ln>
                <a:solidFill>
                  <a:schemeClr val="bg1"/>
                </a:solidFill>
                <a:effectLst>
                  <a:outerShdw blurRad="38100" dist="38100" dir="2700000" algn="tl">
                    <a:srgbClr val="FFFFFF"/>
                  </a:outerShdw>
                </a:effectLst>
                <a:uLnTx/>
                <a:uFillTx/>
                <a:latin typeface="微软雅黑" pitchFamily="34" charset="-122"/>
                <a:ea typeface="微软雅黑" pitchFamily="34" charset="-122"/>
                <a:cs typeface="Arial"/>
              </a:rPr>
              <a:t>知识</a:t>
            </a:r>
            <a:r>
              <a:rPr lang="zh-CN" altLang="en-US" sz="3200" b="1" kern="0">
                <a:solidFill>
                  <a:schemeClr val="bg1"/>
                </a:solidFill>
                <a:effectLst>
                  <a:outerShdw blurRad="38100" dist="38100" dir="2700000" algn="tl">
                    <a:srgbClr val="FFFFFF"/>
                  </a:outerShdw>
                </a:effectLst>
                <a:latin typeface="微软雅黑" pitchFamily="34" charset="-122"/>
                <a:ea typeface="微软雅黑" pitchFamily="34" charset="-122"/>
                <a:cs typeface="Arial"/>
              </a:rPr>
              <a:t>网络</a:t>
            </a:r>
            <a:endParaRPr kumimoji="0" lang="zh-CN" altLang="en-US" sz="3200" b="1" i="0" u="none" strike="noStrike" kern="0" cap="none" spc="0" normalizeH="0" baseline="0" noProof="0">
              <a:ln>
                <a:noFill/>
              </a:ln>
              <a:solidFill>
                <a:schemeClr val="bg1"/>
              </a:solidFill>
              <a:effectLst>
                <a:outerShdw blurRad="38100" dist="38100" dir="2700000" algn="tl">
                  <a:srgbClr val="FFFFFF"/>
                </a:outerShdw>
              </a:effectLst>
              <a:uLnTx/>
              <a:uFillTx/>
              <a:latin typeface="微软雅黑" pitchFamily="34" charset="-122"/>
              <a:ea typeface="微软雅黑" pitchFamily="34" charset="-122"/>
              <a:cs typeface="Arial"/>
            </a:endParaRPr>
          </a:p>
        </p:txBody>
      </p:sp>
    </p:spTree>
    <p:extLst>
      <p:ext uri="{BB962C8B-B14F-4D97-AF65-F5344CB8AC3E}">
        <p14:creationId xmlns:p14="http://schemas.microsoft.com/office/powerpoint/2010/main" val="784946745"/>
      </p:ext>
    </p:extLst>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custDataLst>
            <p:tags r:id="rId3"/>
          </p:custDataLst>
        </p:nvPr>
      </p:nvGrpSpPr>
      <p:grpSpPr>
        <a:xfrm>
          <a:off x="0" y="0"/>
          <a:ext cx="0" cy="0"/>
        </a:xfrm>
      </p:grpSpPr>
      <p:pic>
        <p:nvPicPr>
          <p:cNvPr id="9219" name="Picture 3" descr="C:\Users\Administrator\AppData\Roaming\Tencent\Users\274837776\QQ\WinTemp\RichOle\5{UX4)9}78SG5[0WO_7DRHC.png"/>
          <p:cNvPicPr>
            <a:picLocks noChangeAspect="1" noChangeArrowheads="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bwMode="auto">
          <a:xfrm>
            <a:off x="4798250" y="2725238"/>
            <a:ext cx="6743700" cy="2422525"/>
          </a:xfrm>
          <a:prstGeom prst="rect">
            <a:avLst/>
          </a:prstGeom>
          <a:noFill/>
          <a:extLst>
            <a:ext uri="{909E8E84-426E-40DD-AFC4-6F175D3DCCD1}">
              <a14:hiddenFill xmlns:a14="http://schemas.microsoft.com/office/drawing/2010/main">
                <a:solidFill>
                  <a:srgbClr val="FFFFFF"/>
                </a:solidFill>
              </a14:hiddenFill>
            </a:ext>
          </a:extLst>
        </p:spPr>
      </p:pic>
      <p:sp>
        <p:nvSpPr>
          <p:cNvPr id="3" name="矩形 12"/>
          <p:cNvSpPr/>
          <p:nvPr>
            <p:custDataLst>
              <p:tags r:id="rId6"/>
            </p:custDataLst>
          </p:nvPr>
        </p:nvSpPr>
        <p:spPr>
          <a:xfrm>
            <a:off x="0" y="2049597"/>
            <a:ext cx="12190730" cy="3772580"/>
          </a:xfrm>
          <a:prstGeom prst="rect">
            <a:avLst/>
          </a:prstGeom>
          <a:solidFill>
            <a:schemeClr val="accent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4" name="椭圆 5"/>
          <p:cNvSpPr/>
          <p:nvPr>
            <p:custDataLst>
              <p:tags r:id="rId7"/>
            </p:custDataLst>
          </p:nvPr>
        </p:nvSpPr>
        <p:spPr>
          <a:xfrm>
            <a:off x="453347" y="426555"/>
            <a:ext cx="551659" cy="551659"/>
          </a:xfrm>
          <a:prstGeom prst="ellipse">
            <a:avLst/>
          </a:prstGeom>
          <a:gradFill flip="none" rotWithShape="1">
            <a:gsLst>
              <a:gs pos="0">
                <a:schemeClr val="accent1"/>
              </a:gs>
              <a:gs pos="100000">
                <a:schemeClr val="accent2"/>
              </a:gs>
            </a:gsLst>
            <a:lin ang="10800000" scaled="1"/>
          </a:gradFill>
          <a:ln>
            <a:noFill/>
          </a:ln>
          <a:effectLst>
            <a:outerShdw blurRad="762000" dist="2540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25" tIns="45712" rIns="359943" bIns="45712"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r"/>
            <a:endParaRPr lang="zh-CN" altLang="en-US" sz="1400" b="1">
              <a:solidFill>
                <a:prstClr val="white"/>
              </a:solidFill>
              <a:latin typeface="思源黑体" panose="020b0500000000000000" pitchFamily="34" charset="-122"/>
              <a:ea typeface="思源黑体" panose="020b0500000000000000" pitchFamily="34" charset="-122"/>
              <a:cs typeface="Open Sans" charset="0"/>
              <a:sym typeface="思源黑体" panose="020b0500000000000000" pitchFamily="34" charset="-122"/>
            </a:endParaRPr>
          </a:p>
        </p:txBody>
      </p:sp>
      <p:grpSp>
        <p:nvGrpSpPr>
          <p:cNvPr id="12" name="Group 11"/>
          <p:cNvGrpSpPr/>
          <p:nvPr>
            <p:custDataLst>
              <p:tags r:id="rId8"/>
            </p:custDataLst>
          </p:nvPr>
        </p:nvGrpSpPr>
        <p:grpSpPr>
          <a:xfrm>
            <a:off x="1969065" y="2849597"/>
            <a:ext cx="2381400" cy="2204037"/>
            <a:chOff x="1470701" y="1799771"/>
            <a:chExt cx="3820826" cy="3629239"/>
          </a:xfrm>
        </p:grpSpPr>
        <p:sp>
          <p:nvSpPr>
            <p:cNvPr id="8" name="矩形 1"/>
            <p:cNvSpPr/>
            <p:nvPr>
              <p:custDataLst>
                <p:tags r:id="rId9"/>
              </p:custDataLst>
            </p:nvPr>
          </p:nvSpPr>
          <p:spPr>
            <a:xfrm>
              <a:off x="1470701" y="1799771"/>
              <a:ext cx="3820826" cy="360709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050">
                <a:solidFill>
                  <a:prstClr val="white"/>
                </a:solidFill>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9" name="矩形 3"/>
            <p:cNvSpPr/>
            <p:nvPr>
              <p:custDataLst>
                <p:tags r:id="rId10"/>
              </p:custDataLst>
            </p:nvPr>
          </p:nvSpPr>
          <p:spPr>
            <a:xfrm>
              <a:off x="1470701" y="4952492"/>
              <a:ext cx="1339401" cy="476518"/>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050">
                <a:solidFill>
                  <a:prstClr val="white"/>
                </a:solidFill>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10" name="矩形 4"/>
            <p:cNvSpPr/>
            <p:nvPr>
              <p:custDataLst>
                <p:tags r:id="rId11"/>
              </p:custDataLst>
            </p:nvPr>
          </p:nvSpPr>
          <p:spPr>
            <a:xfrm>
              <a:off x="2810101" y="4952492"/>
              <a:ext cx="1566931" cy="47651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050">
                <a:solidFill>
                  <a:prstClr val="white"/>
                </a:solidFill>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11" name="文本框 15"/>
            <p:cNvSpPr txBox="1"/>
            <p:nvPr>
              <p:custDataLst>
                <p:tags r:id="rId12"/>
              </p:custDataLst>
            </p:nvPr>
          </p:nvSpPr>
          <p:spPr>
            <a:xfrm>
              <a:off x="2019199" y="2721526"/>
              <a:ext cx="2723828" cy="182250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defRPr/>
              </a:pPr>
              <a:r>
                <a:rPr lang="en-US" altLang="zh-CN" sz="6600" b="1" kern="0">
                  <a:solidFill>
                    <a:srgbClr val="1D9A78"/>
                  </a:solidFill>
                  <a:latin typeface="Times New Roman" pitchFamily="18" charset="0"/>
                  <a:ea typeface="思源黑体" panose="020b0500000000000000" pitchFamily="34" charset="-122"/>
                  <a:cs typeface="Times New Roman" panose="02020603050405020304" pitchFamily="18" charset="0"/>
                  <a:sym typeface="思源黑体" panose="020b0500000000000000" pitchFamily="34" charset="-122"/>
                </a:rPr>
                <a:t>01</a:t>
              </a:r>
              <a:endParaRPr lang="zh-CN" altLang="en-US" sz="7200" b="1" kern="0">
                <a:solidFill>
                  <a:srgbClr val="1D9A78"/>
                </a:solidFill>
                <a:latin typeface="Times New Roman" pitchFamily="18" charset="0"/>
                <a:ea typeface="思源黑体" panose="020b0500000000000000" pitchFamily="34" charset="-122"/>
                <a:cs typeface="Times New Roman" panose="02020603050405020304" pitchFamily="18" charset="0"/>
                <a:sym typeface="思源黑体" panose="020b0500000000000000" pitchFamily="34" charset="-122"/>
              </a:endParaRPr>
            </a:p>
          </p:txBody>
        </p:sp>
      </p:grpSp>
      <p:sp>
        <p:nvSpPr>
          <p:cNvPr id="14" name="文本框 17"/>
          <p:cNvSpPr txBox="1"/>
          <p:nvPr>
            <p:custDataLst>
              <p:tags r:id="rId13"/>
            </p:custDataLst>
          </p:nvPr>
        </p:nvSpPr>
        <p:spPr>
          <a:xfrm>
            <a:off x="5335118" y="3401358"/>
            <a:ext cx="5478473"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7200" b="1" smtClean="0">
                <a:solidFill>
                  <a:prstClr val="white"/>
                </a:solidFill>
                <a:latin typeface="微软雅黑" pitchFamily="34" charset="-122"/>
                <a:ea typeface="微软雅黑" pitchFamily="34" charset="-122"/>
                <a:sym typeface="+mn-ea"/>
              </a:rPr>
              <a:t>知识梳理</a:t>
            </a:r>
            <a:endParaRPr lang="zh-CN" altLang="zh-CN" sz="7200" b="1">
              <a:solidFill>
                <a:prstClr val="white"/>
              </a:solidFill>
              <a:latin typeface="微软雅黑" pitchFamily="34" charset="-122"/>
              <a:ea typeface="微软雅黑" pitchFamily="34" charset="-122"/>
              <a:sym typeface="+mn-ea"/>
            </a:endParaRPr>
          </a:p>
        </p:txBody>
      </p:sp>
      <p:sp>
        <p:nvSpPr>
          <p:cNvPr id="6" name="TextBox 7"/>
          <p:cNvSpPr txBox="1"/>
          <p:nvPr>
            <p:custDataLst>
              <p:tags r:id="rId14"/>
            </p:custDataLst>
          </p:nvPr>
        </p:nvSpPr>
        <p:spPr>
          <a:xfrm>
            <a:off x="1133933" y="379547"/>
            <a:ext cx="2281619"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50000"/>
              </a:spcBef>
              <a:spcAft>
                <a:spcPct val="0"/>
              </a:spcAft>
              <a:defRPr/>
            </a:pPr>
            <a:r>
              <a:rPr kumimoji="1" lang="zh-CN" altLang="en-US" sz="3600" b="1">
                <a:solidFill>
                  <a:srgbClr val="FF0000"/>
                </a:solidFill>
                <a:effectLst>
                  <a:reflection blurRad="6350" stA="55000" endA="300" endPos="45500" dir="5400000" sy="-100000" algn="bl" rotWithShape="0"/>
                </a:effectLst>
                <a:latin typeface="微软雅黑" pitchFamily="34" charset="-122"/>
                <a:ea typeface="微软雅黑" pitchFamily="34" charset="-122"/>
                <a:cs typeface="经典繁仿黑" pitchFamily="49" charset="-122"/>
                <a:sym typeface="+mn-ea"/>
              </a:rPr>
              <a:t> </a:t>
            </a:r>
            <a:r>
              <a:rPr kumimoji="1" lang="zh-CN" altLang="en-US" sz="3600" b="1" smtClean="0">
                <a:solidFill>
                  <a:srgbClr val="1D9A78"/>
                </a:solidFill>
                <a:effectLst>
                  <a:reflection blurRad="6350" stA="55000" endA="300" endPos="45500" dir="5400000" sy="-100000" algn="bl" rotWithShape="0"/>
                </a:effectLst>
                <a:latin typeface="楷体" pitchFamily="49" charset="-122"/>
                <a:ea typeface="楷体" pitchFamily="49" charset="-122"/>
                <a:cs typeface="经典繁仿黑" pitchFamily="49" charset="-122"/>
                <a:sym typeface="+mn-ea"/>
              </a:rPr>
              <a:t>电磁感应</a:t>
            </a:r>
            <a:endParaRPr kumimoji="1" lang="zh-CN" altLang="en-US" sz="3600" b="1">
              <a:solidFill>
                <a:srgbClr val="1D9A78"/>
              </a:solidFill>
              <a:effectLst>
                <a:reflection blurRad="6350" stA="55000" endA="300" endPos="45500" dir="5400000" sy="-100000" algn="bl" rotWithShape="0"/>
              </a:effectLst>
              <a:latin typeface="楷体" pitchFamily="49" charset="-122"/>
              <a:ea typeface="楷体" pitchFamily="49" charset="-122"/>
              <a:cs typeface="经典繁仿黑" pitchFamily="49" charset="-122"/>
              <a:sym typeface="+mn-ea"/>
            </a:endParaRPr>
          </a:p>
        </p:txBody>
      </p:sp>
    </p:spTree>
    <p:extLst>
      <p:ext uri="{BB962C8B-B14F-4D97-AF65-F5344CB8AC3E}">
        <p14:creationId xmlns:p14="http://schemas.microsoft.com/office/powerpoint/2010/main" val="1842717241"/>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dpi="0" rotWithShape="1">
          <a:blip r:embed="rId12">
            <a:lum/>
          </a:blip>
          <a:stretch>
            <a:fillRect/>
          </a:stretch>
        </a:blipFill>
        <a:effectLst/>
      </p:bgPr>
    </p:bg>
    <p:spTree>
      <p:nvGrpSpPr>
        <p:cNvPr id="1" name=""/>
        <p:cNvGrpSpPr/>
        <p:nvPr>
          <p:custDataLst>
            <p:tags r:id="rId3"/>
          </p:custDataLst>
        </p:nvPr>
      </p:nvGrpSpPr>
      <p:grpSpPr>
        <a:xfrm>
          <a:off x="0" y="0"/>
          <a:ext cx="0" cy="0"/>
        </a:xfrm>
      </p:grpSpPr>
      <p:sp>
        <p:nvSpPr>
          <p:cNvPr id="4" name="文本框 3"/>
          <p:cNvSpPr txBox="1"/>
          <p:nvPr>
            <p:custDataLst>
              <p:tags r:id="rId4"/>
            </p:custDataLst>
          </p:nvPr>
        </p:nvSpPr>
        <p:spPr>
          <a:xfrm>
            <a:off x="87389" y="170316"/>
            <a:ext cx="6461329" cy="523220"/>
          </a:xfrm>
          <a:prstGeom prst="rect">
            <a:avLst/>
          </a:prstGeom>
          <a:solidFill>
            <a:srgbClr val="00808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defRPr/>
            </a:pPr>
            <a:r>
              <a:rPr kumimoji="0" lang="en-US" altLang="zh-CN" sz="2800" b="1" i="0" u="none" strike="noStrike" kern="0" cap="none" spc="0" normalizeH="0" baseline="0" noProof="0" smtClean="0">
                <a:ln>
                  <a:noFill/>
                </a:ln>
                <a:solidFill>
                  <a:prstClr val="white"/>
                </a:solidFill>
                <a:effectLst/>
                <a:uLnTx/>
                <a:uFillTx/>
                <a:latin typeface="宋体" pitchFamily="2" charset="-122"/>
                <a:ea typeface="宋体" pitchFamily="2" charset="-122"/>
                <a:cs typeface="Times New Roman" panose="02020603050405020304" pitchFamily="18" charset="0"/>
              </a:rPr>
              <a:t>1</a:t>
            </a:r>
            <a:r>
              <a:rPr lang="zh-CN" altLang="en-US" sz="2800" b="1" kern="0">
                <a:solidFill>
                  <a:prstClr val="white"/>
                </a:solidFill>
                <a:latin typeface="宋体" pitchFamily="2" charset="-122"/>
                <a:ea typeface="宋体" pitchFamily="2" charset="-122"/>
                <a:cs typeface="Times New Roman" panose="02020603050405020304" pitchFamily="18" charset="0"/>
              </a:rPr>
              <a:t>、楞次定律</a:t>
            </a:r>
            <a:r>
              <a:rPr kumimoji="0" lang="en-US" altLang="zh-CN" sz="2800" b="1" i="0" u="none" strike="noStrike" kern="0" cap="none" spc="0" normalizeH="0" baseline="0" noProof="0" smtClean="0">
                <a:ln>
                  <a:noFill/>
                </a:ln>
                <a:solidFill>
                  <a:prstClr val="white"/>
                </a:solidFill>
                <a:effectLst/>
                <a:uLnTx/>
                <a:uFillTx/>
                <a:latin typeface="宋体" pitchFamily="2" charset="-122"/>
                <a:ea typeface="宋体" pitchFamily="2" charset="-122"/>
                <a:cs typeface="Times New Roman" panose="02020603050405020304" pitchFamily="18" charset="0"/>
              </a:rPr>
              <a:t>—</a:t>
            </a:r>
            <a:r>
              <a:rPr kumimoji="0" lang="zh-CN" altLang="en-US" sz="2800" b="1" i="0" u="none" strike="noStrike" kern="0" cap="none" spc="0" normalizeH="0" baseline="0" noProof="0" smtClean="0">
                <a:ln>
                  <a:noFill/>
                </a:ln>
                <a:solidFill>
                  <a:prstClr val="white"/>
                </a:solidFill>
                <a:effectLst/>
                <a:uLnTx/>
                <a:uFillTx/>
                <a:latin typeface="宋体" pitchFamily="2" charset="-122"/>
                <a:ea typeface="宋体" pitchFamily="2" charset="-122"/>
                <a:cs typeface="Times New Roman" panose="02020603050405020304" pitchFamily="18" charset="0"/>
              </a:rPr>
              <a:t>感应电流方向的判定</a:t>
            </a:r>
          </a:p>
        </p:txBody>
      </p:sp>
      <p:pic>
        <p:nvPicPr>
          <p:cNvPr id="12" name="图片 11"/>
          <p:cNvPicPr>
            <a:picLocks noChangeAspect="1"/>
          </p:cNvPicPr>
          <p:nvPr>
            <p:custDataLst>
              <p:tags r:id="rId6"/>
            </p:custDataLst>
          </p:nvPr>
        </p:nvPicPr>
        <p:blipFill>
          <a:blip r:embed="rId5">
            <a:clrChange>
              <a:clrFrom>
                <a:srgbClr val="FFFFFF"/>
              </a:clrFrom>
              <a:clrTo>
                <a:srgbClr val="FFFFFF">
                  <a:alpha val="0"/>
                </a:srgbClr>
              </a:clrTo>
            </a:clrChange>
          </a:blip>
          <a:stretch>
            <a:fillRect/>
          </a:stretch>
        </p:blipFill>
        <p:spPr>
          <a:xfrm>
            <a:off x="3019393" y="982663"/>
            <a:ext cx="6312866" cy="2750160"/>
          </a:xfrm>
          <a:prstGeom prst="rect">
            <a:avLst/>
          </a:prstGeom>
        </p:spPr>
      </p:pic>
      <p:sp>
        <p:nvSpPr>
          <p:cNvPr id="35" name="TextBox 1"/>
          <p:cNvSpPr txBox="1">
            <a:spLocks noChangeArrowheads="1"/>
          </p:cNvSpPr>
          <p:nvPr>
            <p:custDataLst>
              <p:tags r:id="rId7"/>
            </p:custDataLst>
          </p:nvPr>
        </p:nvSpPr>
        <p:spPr bwMode="auto">
          <a:xfrm>
            <a:off x="824008" y="4827663"/>
            <a:ext cx="3559732"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defRPr sz="1800" kern="1200">
                <a:solidFill>
                  <a:schemeClr val="tx1"/>
                </a:solidFill>
                <a:latin typeface="Arial" pitchFamily="34" charset="0"/>
                <a:ea typeface="宋体"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r>
              <a:rPr kumimoji="0" lang="zh-CN" altLang="en-US" sz="2800" b="1" i="0" u="none" strike="noStrike" kern="0" cap="none" spc="0" normalizeH="0" baseline="0" noProof="0" smtClean="0">
                <a:ln>
                  <a:noFill/>
                </a:ln>
                <a:solidFill>
                  <a:srgbClr val="FF0000"/>
                </a:solidFill>
                <a:effectLst/>
                <a:uLnTx/>
                <a:uFillTx/>
                <a:latin typeface="宋体" pitchFamily="2" charset="-122"/>
              </a:rPr>
              <a:t>常见的四种情况</a:t>
            </a:r>
            <a:endParaRPr kumimoji="0" lang="en-US" altLang="zh-CN" sz="2800" b="1" i="0" u="none" strike="noStrike" kern="0" cap="none" spc="0" normalizeH="0" baseline="0" noProof="0" smtClean="0">
              <a:ln>
                <a:noFill/>
              </a:ln>
              <a:solidFill>
                <a:srgbClr val="FF0000"/>
              </a:solidFill>
              <a:effectLst/>
              <a:uLnTx/>
              <a:uFillTx/>
              <a:latin typeface="宋体" pitchFamily="2" charset="-122"/>
            </a:endParaRPr>
          </a:p>
        </p:txBody>
      </p:sp>
      <p:sp>
        <p:nvSpPr>
          <p:cNvPr id="36" name="TextBox 1"/>
          <p:cNvSpPr txBox="1">
            <a:spLocks noChangeArrowheads="1"/>
          </p:cNvSpPr>
          <p:nvPr>
            <p:custDataLst>
              <p:tags r:id="rId8"/>
            </p:custDataLst>
          </p:nvPr>
        </p:nvSpPr>
        <p:spPr bwMode="auto">
          <a:xfrm>
            <a:off x="4581738" y="3947978"/>
            <a:ext cx="576801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defRPr sz="1800" kern="1200">
                <a:solidFill>
                  <a:schemeClr val="tx1"/>
                </a:solidFill>
                <a:latin typeface="Arial" pitchFamily="34" charset="0"/>
                <a:ea typeface="宋体"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r>
              <a:rPr kumimoji="0" lang="en-US" altLang="zh-CN" sz="2800" b="1" i="0" u="none" strike="noStrike" kern="0" cap="none" spc="0" normalizeH="0" baseline="0" noProof="0" smtClean="0">
                <a:ln>
                  <a:noFill/>
                </a:ln>
                <a:effectLst/>
                <a:uLnTx/>
                <a:uFillTx/>
                <a:latin typeface="宋体" pitchFamily="2" charset="-122"/>
              </a:rPr>
              <a:t>①</a:t>
            </a:r>
            <a:r>
              <a:rPr kumimoji="0" lang="zh-CN" altLang="en-US" sz="2800" b="1" i="0" u="none" strike="noStrike" kern="0" cap="none" spc="0" normalizeH="0" baseline="0" noProof="0" smtClean="0">
                <a:ln>
                  <a:noFill/>
                </a:ln>
                <a:effectLst/>
                <a:uLnTx/>
                <a:uFillTx/>
                <a:latin typeface="宋体" pitchFamily="2" charset="-122"/>
              </a:rPr>
              <a:t>阻碍原磁通量的变化</a:t>
            </a:r>
            <a:r>
              <a:rPr kumimoji="0" lang="zh-CN" altLang="en-US" sz="2800" b="1" i="0" u="none" strike="noStrike" kern="0" cap="none" spc="0" normalizeH="0" baseline="0" noProof="0" smtClean="0">
                <a:ln>
                  <a:noFill/>
                </a:ln>
                <a:solidFill>
                  <a:srgbClr val="00B050"/>
                </a:solidFill>
                <a:effectLst/>
                <a:uLnTx/>
                <a:uFillTx/>
                <a:latin typeface="宋体" pitchFamily="2" charset="-122"/>
              </a:rPr>
              <a:t>（增减反同）</a:t>
            </a:r>
            <a:endParaRPr kumimoji="0" lang="en-US" altLang="zh-CN" sz="2800" b="1" i="0" u="none" strike="noStrike" kern="0" cap="none" spc="0" normalizeH="0" baseline="0" noProof="0" smtClean="0">
              <a:ln>
                <a:noFill/>
              </a:ln>
              <a:solidFill>
                <a:srgbClr val="00B050"/>
              </a:solidFill>
              <a:effectLst/>
              <a:uLnTx/>
              <a:uFillTx/>
              <a:latin typeface="宋体" pitchFamily="2" charset="-122"/>
            </a:endParaRPr>
          </a:p>
        </p:txBody>
      </p:sp>
      <p:sp>
        <p:nvSpPr>
          <p:cNvPr id="37" name="TextBox 1"/>
          <p:cNvSpPr txBox="1">
            <a:spLocks noChangeArrowheads="1"/>
          </p:cNvSpPr>
          <p:nvPr>
            <p:custDataLst>
              <p:tags r:id="rId9"/>
            </p:custDataLst>
          </p:nvPr>
        </p:nvSpPr>
        <p:spPr bwMode="auto">
          <a:xfrm>
            <a:off x="4581738" y="4560636"/>
            <a:ext cx="576801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defRPr sz="1800" kern="1200">
                <a:solidFill>
                  <a:schemeClr val="tx1"/>
                </a:solidFill>
                <a:latin typeface="Arial" pitchFamily="34" charset="0"/>
                <a:ea typeface="宋体"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r>
              <a:rPr kumimoji="0" lang="en-US" altLang="zh-CN" sz="2800" b="1" i="0" u="none" strike="noStrike" kern="0" cap="none" spc="0" normalizeH="0" baseline="0" noProof="0" smtClean="0">
                <a:ln>
                  <a:noFill/>
                </a:ln>
                <a:effectLst/>
                <a:uLnTx/>
                <a:uFillTx/>
                <a:latin typeface="宋体" pitchFamily="2" charset="-122"/>
              </a:rPr>
              <a:t>②</a:t>
            </a:r>
            <a:r>
              <a:rPr kumimoji="0" lang="zh-CN" altLang="en-US" sz="2800" b="1" i="0" u="none" strike="noStrike" kern="0" cap="none" spc="0" normalizeH="0" baseline="0" noProof="0" smtClean="0">
                <a:ln>
                  <a:noFill/>
                </a:ln>
                <a:effectLst/>
                <a:uLnTx/>
                <a:uFillTx/>
                <a:latin typeface="宋体" pitchFamily="2" charset="-122"/>
              </a:rPr>
              <a:t>阻碍导体的相对运动</a:t>
            </a:r>
            <a:r>
              <a:rPr kumimoji="0" lang="zh-CN" altLang="en-US" sz="2800" b="1" i="0" u="none" strike="noStrike" kern="0" cap="none" spc="0" normalizeH="0" baseline="0" noProof="0" smtClean="0">
                <a:ln>
                  <a:noFill/>
                </a:ln>
                <a:solidFill>
                  <a:srgbClr val="00B050"/>
                </a:solidFill>
                <a:effectLst/>
                <a:uLnTx/>
                <a:uFillTx/>
                <a:latin typeface="宋体" pitchFamily="2" charset="-122"/>
              </a:rPr>
              <a:t>（来拒去留）</a:t>
            </a:r>
            <a:endParaRPr kumimoji="0" lang="en-US" altLang="zh-CN" sz="2800" b="1" i="0" u="none" strike="noStrike" kern="0" cap="none" spc="0" normalizeH="0" baseline="0" noProof="0" smtClean="0">
              <a:ln>
                <a:noFill/>
              </a:ln>
              <a:solidFill>
                <a:srgbClr val="00B050"/>
              </a:solidFill>
              <a:effectLst/>
              <a:uLnTx/>
              <a:uFillTx/>
              <a:latin typeface="宋体" pitchFamily="2" charset="-122"/>
            </a:endParaRPr>
          </a:p>
        </p:txBody>
      </p:sp>
      <p:sp>
        <p:nvSpPr>
          <p:cNvPr id="38" name="TextBox 1"/>
          <p:cNvSpPr txBox="1">
            <a:spLocks noChangeArrowheads="1"/>
          </p:cNvSpPr>
          <p:nvPr>
            <p:custDataLst>
              <p:tags r:id="rId10"/>
            </p:custDataLst>
          </p:nvPr>
        </p:nvSpPr>
        <p:spPr bwMode="auto">
          <a:xfrm>
            <a:off x="4581738" y="5136928"/>
            <a:ext cx="576801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defRPr sz="1800" kern="1200">
                <a:solidFill>
                  <a:schemeClr val="tx1"/>
                </a:solidFill>
                <a:latin typeface="Arial" pitchFamily="34" charset="0"/>
                <a:ea typeface="宋体"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r>
              <a:rPr kumimoji="0" lang="en-US" altLang="zh-CN" sz="2800" b="1" i="0" u="none" strike="noStrike" kern="0" cap="none" spc="0" normalizeH="0" baseline="0" noProof="0" smtClean="0">
                <a:ln>
                  <a:noFill/>
                </a:ln>
                <a:effectLst/>
                <a:uLnTx/>
                <a:uFillTx/>
                <a:latin typeface="宋体" pitchFamily="2" charset="-122"/>
              </a:rPr>
              <a:t>③</a:t>
            </a:r>
            <a:r>
              <a:rPr kumimoji="0" lang="zh-CN" altLang="en-US" sz="2800" b="1" i="0" u="none" strike="noStrike" kern="0" cap="none" spc="0" normalizeH="0" baseline="0" noProof="0" smtClean="0">
                <a:ln>
                  <a:noFill/>
                </a:ln>
                <a:effectLst/>
                <a:uLnTx/>
                <a:uFillTx/>
                <a:latin typeface="宋体" pitchFamily="2" charset="-122"/>
              </a:rPr>
              <a:t>阻碍线圈面积的变化</a:t>
            </a:r>
            <a:r>
              <a:rPr kumimoji="0" lang="zh-CN" altLang="en-US" sz="2800" b="1" i="0" u="none" strike="noStrike" kern="0" cap="none" spc="0" normalizeH="0" baseline="0" noProof="0" smtClean="0">
                <a:ln>
                  <a:noFill/>
                </a:ln>
                <a:solidFill>
                  <a:srgbClr val="00B050"/>
                </a:solidFill>
                <a:effectLst/>
                <a:uLnTx/>
                <a:uFillTx/>
                <a:latin typeface="宋体" pitchFamily="2" charset="-122"/>
              </a:rPr>
              <a:t>（增缩减扩）</a:t>
            </a:r>
            <a:endParaRPr kumimoji="0" lang="en-US" altLang="zh-CN" sz="2800" b="1" i="0" u="none" strike="noStrike" kern="0" cap="none" spc="0" normalizeH="0" baseline="0" noProof="0" smtClean="0">
              <a:ln>
                <a:noFill/>
              </a:ln>
              <a:solidFill>
                <a:srgbClr val="00B050"/>
              </a:solidFill>
              <a:effectLst/>
              <a:uLnTx/>
              <a:uFillTx/>
              <a:latin typeface="宋体" pitchFamily="2" charset="-122"/>
            </a:endParaRPr>
          </a:p>
        </p:txBody>
      </p:sp>
      <p:sp>
        <p:nvSpPr>
          <p:cNvPr id="39" name="TextBox 1"/>
          <p:cNvSpPr txBox="1">
            <a:spLocks noChangeArrowheads="1"/>
          </p:cNvSpPr>
          <p:nvPr>
            <p:custDataLst>
              <p:tags r:id="rId11"/>
            </p:custDataLst>
          </p:nvPr>
        </p:nvSpPr>
        <p:spPr bwMode="auto">
          <a:xfrm>
            <a:off x="4581738" y="5699058"/>
            <a:ext cx="5768018" cy="5232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defPPr>
              <a:defRPr lang="zh-CN"/>
            </a:defPPr>
            <a:lvl1pPr marL="0" algn="l" defTabSz="914400" rtl="0" eaLnBrk="0" latinLnBrk="0" hangingPunct="0">
              <a:defRPr sz="1800" kern="1200">
                <a:solidFill>
                  <a:schemeClr val="tx1"/>
                </a:solidFill>
                <a:latin typeface="Arial" pitchFamily="34" charset="0"/>
                <a:ea typeface="宋体" pitchFamily="2" charset="-122"/>
                <a:cs typeface="+mn-cs"/>
              </a:defRPr>
            </a:lvl1pPr>
            <a:lvl2pPr marL="742950" indent="-285750" algn="l" defTabSz="914400" rtl="0" eaLnBrk="0" latinLnBrk="0" hangingPunct="0">
              <a:defRPr sz="1800" kern="1200">
                <a:solidFill>
                  <a:schemeClr val="tx1"/>
                </a:solidFill>
                <a:latin typeface="Arial" pitchFamily="34" charset="0"/>
                <a:ea typeface="宋体" pitchFamily="2" charset="-122"/>
                <a:cs typeface="+mn-cs"/>
              </a:defRPr>
            </a:lvl2pPr>
            <a:lvl3pPr marL="1143000" indent="-228600" algn="l" defTabSz="914400" rtl="0" eaLnBrk="0" latinLnBrk="0" hangingPunct="0">
              <a:defRPr sz="1800" kern="1200">
                <a:solidFill>
                  <a:schemeClr val="tx1"/>
                </a:solidFill>
                <a:latin typeface="Arial" pitchFamily="34" charset="0"/>
                <a:ea typeface="宋体" pitchFamily="2" charset="-122"/>
                <a:cs typeface="+mn-cs"/>
              </a:defRPr>
            </a:lvl3pPr>
            <a:lvl4pPr marL="1600200" indent="-228600" algn="l" defTabSz="914400" rtl="0" eaLnBrk="0" latinLnBrk="0" hangingPunct="0">
              <a:defRPr sz="1800" kern="1200">
                <a:solidFill>
                  <a:schemeClr val="tx1"/>
                </a:solidFill>
                <a:latin typeface="Arial" pitchFamily="34" charset="0"/>
                <a:ea typeface="宋体" pitchFamily="2" charset="-122"/>
                <a:cs typeface="+mn-cs"/>
              </a:defRPr>
            </a:lvl4pPr>
            <a:lvl5pPr marL="2057400" indent="-228600" algn="l" defTabSz="914400" rtl="0" eaLnBrk="0" latinLnBrk="0" hangingPunct="0">
              <a:defRPr sz="1800" kern="1200">
                <a:solidFill>
                  <a:schemeClr val="tx1"/>
                </a:solidFill>
                <a:latin typeface="Arial" pitchFamily="34" charset="0"/>
                <a:ea typeface="宋体" pitchFamily="2" charset="-122"/>
                <a:cs typeface="+mn-cs"/>
              </a:defRPr>
            </a:lvl5pPr>
            <a:lvl6pPr marL="25146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6pPr>
            <a:lvl7pPr marL="29718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7pPr>
            <a:lvl8pPr marL="34290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8pPr>
            <a:lvl9pPr marL="3886200" indent="-228600" algn="l" defTabSz="914400" rtl="0" eaLnBrk="0" fontAlgn="base" latinLnBrk="0" hangingPunct="0">
              <a:spcBef>
                <a:spcPct val="0"/>
              </a:spcBef>
              <a:spcAft>
                <a:spcPct val="0"/>
              </a:spcAft>
              <a:defRPr sz="1800" kern="1200">
                <a:solidFill>
                  <a:schemeClr val="tx1"/>
                </a:solidFill>
                <a:latin typeface="Arial" pitchFamily="34" charset="0"/>
                <a:ea typeface="宋体" pitchFamily="2" charset="-122"/>
                <a:cs typeface="+mn-cs"/>
              </a:defRPr>
            </a:lvl9pPr>
          </a:lstStyle>
          <a:p>
            <a:pPr marL="0" marR="0" lvl="0" indent="0" defTabSz="914400" eaLnBrk="1" fontAlgn="base" latinLnBrk="0" hangingPunct="1">
              <a:lnSpc>
                <a:spcPct val="100000"/>
              </a:lnSpc>
              <a:spcBef>
                <a:spcPct val="0"/>
              </a:spcBef>
              <a:spcAft>
                <a:spcPct val="0"/>
              </a:spcAft>
              <a:buClrTx/>
              <a:buSzTx/>
              <a:buFontTx/>
              <a:buNone/>
              <a:defRPr/>
            </a:pPr>
            <a:r>
              <a:rPr kumimoji="0" lang="en-US" altLang="zh-CN" sz="2800" b="1" i="0" u="none" strike="noStrike" kern="0" cap="none" spc="0" normalizeH="0" baseline="0" noProof="0" smtClean="0">
                <a:ln>
                  <a:noFill/>
                </a:ln>
                <a:effectLst/>
                <a:uLnTx/>
                <a:uFillTx/>
                <a:latin typeface="宋体" pitchFamily="2" charset="-122"/>
              </a:rPr>
              <a:t>④</a:t>
            </a:r>
            <a:r>
              <a:rPr kumimoji="0" lang="zh-CN" altLang="en-US" sz="2800" b="1" i="0" u="none" strike="noStrike" kern="0" cap="none" spc="0" normalizeH="0" baseline="0" noProof="0" smtClean="0">
                <a:ln>
                  <a:noFill/>
                </a:ln>
                <a:effectLst/>
                <a:uLnTx/>
                <a:uFillTx/>
                <a:latin typeface="宋体" pitchFamily="2" charset="-122"/>
              </a:rPr>
              <a:t>阻碍原电流的变化</a:t>
            </a:r>
            <a:r>
              <a:rPr kumimoji="0" lang="zh-CN" altLang="en-US" sz="2800" b="1" i="0" u="none" strike="noStrike" kern="0" cap="none" spc="0" normalizeH="0" baseline="0" noProof="0" smtClean="0">
                <a:ln>
                  <a:noFill/>
                </a:ln>
                <a:solidFill>
                  <a:srgbClr val="00B050"/>
                </a:solidFill>
                <a:effectLst/>
                <a:uLnTx/>
                <a:uFillTx/>
                <a:latin typeface="宋体" pitchFamily="2" charset="-122"/>
              </a:rPr>
              <a:t>（自感现象）</a:t>
            </a:r>
            <a:endParaRPr kumimoji="0" lang="en-US" altLang="zh-CN" sz="2800" b="1" i="0" u="none" strike="noStrike" kern="0" cap="none" spc="0" normalizeH="0" baseline="0" noProof="0" smtClean="0">
              <a:ln>
                <a:noFill/>
              </a:ln>
              <a:solidFill>
                <a:srgbClr val="00B050"/>
              </a:solidFill>
              <a:effectLst/>
              <a:uLnTx/>
              <a:uFillTx/>
              <a:latin typeface="宋体" pitchFamily="2" charset="-122"/>
            </a:endParaRPr>
          </a:p>
        </p:txBody>
      </p:sp>
    </p:spTree>
    <p:extLst>
      <p:ext uri="{BB962C8B-B14F-4D97-AF65-F5344CB8AC3E}">
        <p14:creationId xmlns:p14="http://schemas.microsoft.com/office/powerpoint/2010/main" val="1689115067"/>
      </p:ext>
    </p:extLst>
  </p:cSld>
  <p:clrMapOvr>
    <a:overrideClrMapping bg1="lt1" tx1="dk1" bg2="lt2" tx2="dk2" accent1="accent1" accent2="accent2" accent3="accent3" accent4="accent4" accent5="accent5" accent6="accent6" hlink="hlink" folHlink="folHlink"/>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1" dur="500" fill="hold"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up)">
                                      <p:cBhvr>
                                        <p:cTn id="7" dur="500"/>
                                        <p:tgtEl>
                                          <p:spTgt spid="1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35"/>
                                        </p:tgtEl>
                                        <p:attrNameLst>
                                          <p:attrName>style.visibility</p:attrName>
                                        </p:attrNameLst>
                                      </p:cBhvr>
                                      <p:to>
                                        <p:strVal val="visible"/>
                                      </p:to>
                                    </p:set>
                                    <p:animEffect transition="in" filter="wipe(left)">
                                      <p:cBhvr>
                                        <p:cTn id="12" dur="500"/>
                                        <p:tgtEl>
                                          <p:spTgt spid="35"/>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8" dur="500" fill="hold" grpId="1" nodeType="clickEffect">
                                  <p:stCondLst>
                                    <p:cond delay="0"/>
                                  </p:stCondLst>
                                  <p:childTnLst>
                                    <p:set>
                                      <p:cBhvr>
                                        <p:cTn id="16" dur="1" fill="hold">
                                          <p:stCondLst>
                                            <p:cond delay="0"/>
                                          </p:stCondLst>
                                        </p:cTn>
                                        <p:tgtEl>
                                          <p:spTgt spid="36"/>
                                        </p:tgtEl>
                                        <p:attrNameLst>
                                          <p:attrName>style.visibility</p:attrName>
                                        </p:attrNameLst>
                                      </p:cBhvr>
                                      <p:to>
                                        <p:strVal val="visible"/>
                                      </p:to>
                                    </p:set>
                                    <p:animEffect transition="in" filter="wipe(left)">
                                      <p:cBhvr>
                                        <p:cTn id="17" dur="500"/>
                                        <p:tgtEl>
                                          <p:spTgt spid="36"/>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ntr" presetSubtype="1" dur="500" fill="hold" grpId="2" nodeType="clickEffect">
                                  <p:stCondLst>
                                    <p:cond delay="0"/>
                                  </p:stCondLst>
                                  <p:childTnLst>
                                    <p:set>
                                      <p:cBhvr>
                                        <p:cTn id="21" dur="1" fill="hold">
                                          <p:stCondLst>
                                            <p:cond delay="0"/>
                                          </p:stCondLst>
                                        </p:cTn>
                                        <p:tgtEl>
                                          <p:spTgt spid="37"/>
                                        </p:tgtEl>
                                        <p:attrNameLst>
                                          <p:attrName>style.visibility</p:attrName>
                                        </p:attrNameLst>
                                      </p:cBhvr>
                                      <p:to>
                                        <p:strVal val="visible"/>
                                      </p:to>
                                    </p:set>
                                    <p:animEffect transition="in" filter="wipe(up)">
                                      <p:cBhvr>
                                        <p:cTn id="22" dur="500"/>
                                        <p:tgtEl>
                                          <p:spTgt spid="37"/>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22" presetClass="entr" presetSubtype="4" dur="500" fill="hold" grpId="3" nodeType="clickEffect">
                                  <p:stCondLst>
                                    <p:cond delay="0"/>
                                  </p:stCondLst>
                                  <p:childTnLst>
                                    <p:set>
                                      <p:cBhvr>
                                        <p:cTn id="26" dur="1" fill="hold">
                                          <p:stCondLst>
                                            <p:cond delay="0"/>
                                          </p:stCondLst>
                                        </p:cTn>
                                        <p:tgtEl>
                                          <p:spTgt spid="38"/>
                                        </p:tgtEl>
                                        <p:attrNameLst>
                                          <p:attrName>style.visibility</p:attrName>
                                        </p:attrNameLst>
                                      </p:cBhvr>
                                      <p:to>
                                        <p:strVal val="visible"/>
                                      </p:to>
                                    </p:set>
                                    <p:animEffect transition="in" filter="wipe(down)">
                                      <p:cBhvr>
                                        <p:cTn id="27" dur="500"/>
                                        <p:tgtEl>
                                          <p:spTgt spid="38"/>
                                        </p:tgtEl>
                                      </p:cBhvr>
                                    </p:animEffect>
                                  </p:childTnLst>
                                </p:cTn>
                              </p:par>
                            </p:childTnLst>
                          </p:cTn>
                        </p:par>
                      </p:childTnLst>
                    </p:cTn>
                  </p:par>
                  <p:par>
                    <p:cTn id="28" fill="hold" nodeType="clickPar">
                      <p:stCondLst>
                        <p:cond delay="indefinite"/>
                      </p:stCondLst>
                      <p:childTnLst>
                        <p:par>
                          <p:cTn id="29" fill="hold" nodeType="afterGroup">
                            <p:stCondLst>
                              <p:cond delay="0"/>
                            </p:stCondLst>
                            <p:childTnLst>
                              <p:par>
                                <p:cTn id="30" presetID="22" presetClass="entr" presetSubtype="8" dur="500" fill="hold" grpId="4" nodeType="clickEffect">
                                  <p:stCondLst>
                                    <p:cond delay="0"/>
                                  </p:stCondLst>
                                  <p:childTnLst>
                                    <p:set>
                                      <p:cBhvr>
                                        <p:cTn id="31" dur="1" fill="hold">
                                          <p:stCondLst>
                                            <p:cond delay="0"/>
                                          </p:stCondLst>
                                        </p:cTn>
                                        <p:tgtEl>
                                          <p:spTgt spid="39"/>
                                        </p:tgtEl>
                                        <p:attrNameLst>
                                          <p:attrName>style.visibility</p:attrName>
                                        </p:attrNameLst>
                                      </p:cBhvr>
                                      <p:to>
                                        <p:strVal val="visible"/>
                                      </p:to>
                                    </p:set>
                                    <p:animEffect transition="in" filter="wipe(left)">
                                      <p:cBhvr>
                                        <p:cTn id="32" dur="500"/>
                                        <p:tgtEl>
                                          <p:spTgt spid="3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5" grpId="0"/>
      <p:bldP spid="36" grpId="1"/>
      <p:bldP spid="37" grpId="2"/>
      <p:bldP spid="38" grpId="3"/>
      <p:bldP spid="39" grpId="4"/>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blipFill dpi="0" rotWithShape="1">
          <a:blip r:embed="rId14">
            <a:lum/>
          </a:blip>
          <a:stretch>
            <a:fillRect/>
          </a:stretch>
        </a:blipFill>
        <a:effectLst/>
      </p:bgPr>
    </p:bg>
    <p:spTree>
      <p:nvGrpSpPr>
        <p:cNvPr id="1" name=""/>
        <p:cNvGrpSpPr/>
        <p:nvPr>
          <p:custDataLst>
            <p:tags r:id="rId3"/>
          </p:custDataLst>
        </p:nvPr>
      </p:nvGrpSpPr>
      <p:grpSpPr>
        <a:xfrm>
          <a:off x="0" y="0"/>
          <a:ext cx="0" cy="0"/>
        </a:xfrm>
      </p:grpSpPr>
      <p:sp>
        <p:nvSpPr>
          <p:cNvPr id="23" name="AutoShape 34"/>
          <p:cNvSpPr/>
          <p:nvPr>
            <p:custDataLst>
              <p:tags r:id="rId4"/>
            </p:custDataLst>
          </p:nvPr>
        </p:nvSpPr>
        <p:spPr>
          <a:xfrm rot="10800000" flipH="1" flipV="1">
            <a:off x="714585" y="3264827"/>
            <a:ext cx="922061" cy="470038"/>
          </a:xfrm>
          <a:custGeom>
            <a:cxnLst>
              <a:cxn ang="16200000">
                <a:pos x="0" y="0"/>
              </a:cxn>
              <a:cxn ang="10800000">
                <a:pos x="0" y="0"/>
              </a:cxn>
              <a:cxn ang="5400000">
                <a:pos x="0" y="0"/>
              </a:cxn>
              <a:cxn ang="0">
                <a:pos x="0" y="0"/>
              </a:cxn>
            </a:cxnLst>
            <a:rect l="l" t="t" r="r" b="b"/>
            <a:pathLst>
              <a:path w="21600" h="21600">
                <a:moveTo>
                  <a:pt x="16200" y="0"/>
                </a:moveTo>
                <a:lnTo>
                  <a:pt x="16200" y="3938"/>
                </a:lnTo>
                <a:lnTo>
                  <a:pt x="3375" y="3938"/>
                </a:lnTo>
                <a:lnTo>
                  <a:pt x="3375" y="17662"/>
                </a:lnTo>
                <a:lnTo>
                  <a:pt x="16200" y="17662"/>
                </a:lnTo>
                <a:lnTo>
                  <a:pt x="16200" y="21600"/>
                </a:lnTo>
                <a:lnTo>
                  <a:pt x="21600" y="10800"/>
                </a:lnTo>
                <a:close/>
              </a:path>
              <a:path w="21600" h="21600">
                <a:moveTo>
                  <a:pt x="1350" y="3938"/>
                </a:moveTo>
                <a:lnTo>
                  <a:pt x="1350" y="17662"/>
                </a:lnTo>
                <a:lnTo>
                  <a:pt x="2700" y="17662"/>
                </a:lnTo>
                <a:lnTo>
                  <a:pt x="2700" y="3938"/>
                </a:lnTo>
                <a:close/>
              </a:path>
              <a:path w="21600" h="21600">
                <a:moveTo>
                  <a:pt x="0" y="3938"/>
                </a:moveTo>
                <a:lnTo>
                  <a:pt x="0" y="17662"/>
                </a:lnTo>
                <a:lnTo>
                  <a:pt x="675" y="17662"/>
                </a:lnTo>
                <a:lnTo>
                  <a:pt x="675" y="3938"/>
                </a:lnTo>
                <a:close/>
              </a:path>
            </a:pathLst>
          </a:custGeom>
          <a:gradFill rotWithShape="1">
            <a:gsLst>
              <a:gs pos="0">
                <a:srgbClr val="FF3399">
                  <a:alpha val="100000"/>
                </a:srgbClr>
              </a:gs>
              <a:gs pos="12500">
                <a:srgbClr val="FF6633">
                  <a:alpha val="100000"/>
                </a:srgbClr>
              </a:gs>
              <a:gs pos="25000">
                <a:srgbClr val="FFFF00">
                  <a:alpha val="100000"/>
                </a:srgbClr>
              </a:gs>
              <a:gs pos="37500">
                <a:srgbClr val="01A78F">
                  <a:alpha val="100000"/>
                </a:srgbClr>
              </a:gs>
              <a:gs pos="50000">
                <a:srgbClr val="3366FF">
                  <a:alpha val="100000"/>
                </a:srgbClr>
              </a:gs>
              <a:gs pos="62500">
                <a:srgbClr val="01A78F">
                  <a:alpha val="100000"/>
                </a:srgbClr>
              </a:gs>
              <a:gs pos="75000">
                <a:srgbClr val="FFFF00">
                  <a:alpha val="100000"/>
                </a:srgbClr>
              </a:gs>
              <a:gs pos="87500">
                <a:srgbClr val="FF6633">
                  <a:alpha val="100000"/>
                </a:srgbClr>
              </a:gs>
              <a:gs pos="100000">
                <a:srgbClr val="FF3399">
                  <a:alpha val="100000"/>
                </a:srgbClr>
              </a:gs>
            </a:gsLst>
            <a:lin ang="5400000" scaled="1"/>
          </a:gradFill>
          <a:ln w="9525" cap="flat" cmpd="sng">
            <a:solidFill>
              <a:srgbClr val="000000"/>
            </a:solidFill>
            <a:prstDash val="solid"/>
            <a:miter/>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华文楷体" pitchFamily="2" charset="-122"/>
                <a:ea typeface="华文楷体" pitchFamily="2" charset="-122"/>
              </a:rPr>
              <a:t>  </a:t>
            </a:r>
            <a:endParaRPr lang="zh-CN" altLang="en-US" sz="2400" b="1">
              <a:solidFill>
                <a:srgbClr val="FF0000"/>
              </a:solidFill>
              <a:latin typeface="华文楷体" pitchFamily="2" charset="-122"/>
              <a:ea typeface="华文楷体" pitchFamily="2" charset="-122"/>
            </a:endParaRPr>
          </a:p>
        </p:txBody>
      </p:sp>
      <p:pic>
        <p:nvPicPr>
          <p:cNvPr id="3" name="图片 2"/>
          <p:cNvPicPr>
            <a:picLocks noChangeAspect="1"/>
          </p:cNvPicPr>
          <p:nvPr>
            <p:custDataLst>
              <p:tags r:id="rId6"/>
            </p:custDataLst>
          </p:nvPr>
        </p:nvPicPr>
        <p:blipFill>
          <a:blip r:embed="rId5">
            <a:clrChange>
              <a:clrFrom>
                <a:srgbClr val="FFFFFF"/>
              </a:clrFrom>
              <a:clrTo>
                <a:srgbClr val="FFFFFF">
                  <a:alpha val="0"/>
                </a:srgbClr>
              </a:clrTo>
            </a:clrChange>
          </a:blip>
          <a:stretch>
            <a:fillRect/>
          </a:stretch>
        </p:blipFill>
        <p:spPr>
          <a:xfrm>
            <a:off x="2612570" y="369470"/>
            <a:ext cx="2616971" cy="2077895"/>
          </a:xfrm>
          <a:prstGeom prst="rect">
            <a:avLst/>
          </a:prstGeom>
        </p:spPr>
      </p:pic>
      <p:pic>
        <p:nvPicPr>
          <p:cNvPr id="9" name="图片 8"/>
          <p:cNvPicPr>
            <a:picLocks noChangeAspect="1"/>
          </p:cNvPicPr>
          <p:nvPr>
            <p:custDataLst>
              <p:tags r:id="rId8"/>
            </p:custDataLst>
          </p:nvPr>
        </p:nvPicPr>
        <p:blipFill>
          <a:blip r:embed="rId7">
            <a:clrChange>
              <a:clrFrom>
                <a:srgbClr val="FFFFFF"/>
              </a:clrFrom>
              <a:clrTo>
                <a:srgbClr val="FFFFFF">
                  <a:alpha val="0"/>
                </a:srgbClr>
              </a:clrTo>
            </a:clrChange>
          </a:blip>
          <a:stretch>
            <a:fillRect/>
          </a:stretch>
        </p:blipFill>
        <p:spPr>
          <a:xfrm>
            <a:off x="2340858" y="3411838"/>
            <a:ext cx="3160391" cy="2561911"/>
          </a:xfrm>
          <a:prstGeom prst="rect">
            <a:avLst/>
          </a:prstGeom>
        </p:spPr>
      </p:pic>
      <p:pic>
        <p:nvPicPr>
          <p:cNvPr id="10" name="图片 9"/>
          <p:cNvPicPr>
            <a:picLocks noChangeAspect="1"/>
          </p:cNvPicPr>
          <p:nvPr>
            <p:custDataLst>
              <p:tags r:id="rId10"/>
            </p:custDataLst>
          </p:nvPr>
        </p:nvPicPr>
        <p:blipFill>
          <a:blip r:embed="rId9">
            <a:clrChange>
              <a:clrFrom>
                <a:srgbClr val="FFFFFF"/>
              </a:clrFrom>
              <a:clrTo>
                <a:srgbClr val="FFFFFF">
                  <a:alpha val="0"/>
                </a:srgbClr>
              </a:clrTo>
            </a:clrChange>
          </a:blip>
          <a:stretch>
            <a:fillRect/>
          </a:stretch>
        </p:blipFill>
        <p:spPr>
          <a:xfrm>
            <a:off x="8681743" y="1064974"/>
            <a:ext cx="2721362" cy="3923824"/>
          </a:xfrm>
          <a:prstGeom prst="rect">
            <a:avLst/>
          </a:prstGeom>
        </p:spPr>
      </p:pic>
      <p:sp>
        <p:nvSpPr>
          <p:cNvPr id="24" name="AutoShape 34"/>
          <p:cNvSpPr/>
          <p:nvPr>
            <p:custDataLst>
              <p:tags r:id="rId11"/>
            </p:custDataLst>
          </p:nvPr>
        </p:nvSpPr>
        <p:spPr>
          <a:xfrm rot="10800000" flipH="1" flipV="1">
            <a:off x="6070334" y="3026886"/>
            <a:ext cx="1839080" cy="470038"/>
          </a:xfrm>
          <a:custGeom>
            <a:cxnLst>
              <a:cxn ang="16200000">
                <a:pos x="0" y="0"/>
              </a:cxn>
              <a:cxn ang="10800000">
                <a:pos x="0" y="0"/>
              </a:cxn>
              <a:cxn ang="5400000">
                <a:pos x="0" y="0"/>
              </a:cxn>
              <a:cxn ang="0">
                <a:pos x="0" y="0"/>
              </a:cxn>
            </a:cxnLst>
            <a:rect l="l" t="t" r="r" b="b"/>
            <a:pathLst>
              <a:path w="21600" h="21600">
                <a:moveTo>
                  <a:pt x="16200" y="0"/>
                </a:moveTo>
                <a:lnTo>
                  <a:pt x="16200" y="3938"/>
                </a:lnTo>
                <a:lnTo>
                  <a:pt x="3375" y="3938"/>
                </a:lnTo>
                <a:lnTo>
                  <a:pt x="3375" y="17662"/>
                </a:lnTo>
                <a:lnTo>
                  <a:pt x="16200" y="17662"/>
                </a:lnTo>
                <a:lnTo>
                  <a:pt x="16200" y="21600"/>
                </a:lnTo>
                <a:lnTo>
                  <a:pt x="21600" y="10800"/>
                </a:lnTo>
                <a:close/>
              </a:path>
              <a:path w="21600" h="21600">
                <a:moveTo>
                  <a:pt x="1350" y="3938"/>
                </a:moveTo>
                <a:lnTo>
                  <a:pt x="1350" y="17662"/>
                </a:lnTo>
                <a:lnTo>
                  <a:pt x="2700" y="17662"/>
                </a:lnTo>
                <a:lnTo>
                  <a:pt x="2700" y="3938"/>
                </a:lnTo>
                <a:close/>
              </a:path>
              <a:path w="21600" h="21600">
                <a:moveTo>
                  <a:pt x="0" y="3938"/>
                </a:moveTo>
                <a:lnTo>
                  <a:pt x="0" y="17662"/>
                </a:lnTo>
                <a:lnTo>
                  <a:pt x="675" y="17662"/>
                </a:lnTo>
                <a:lnTo>
                  <a:pt x="675" y="3938"/>
                </a:lnTo>
                <a:close/>
              </a:path>
            </a:pathLst>
          </a:custGeom>
          <a:gradFill rotWithShape="1">
            <a:gsLst>
              <a:gs pos="0">
                <a:srgbClr val="FF3399">
                  <a:alpha val="100000"/>
                </a:srgbClr>
              </a:gs>
              <a:gs pos="12500">
                <a:srgbClr val="FF6633">
                  <a:alpha val="100000"/>
                </a:srgbClr>
              </a:gs>
              <a:gs pos="25000">
                <a:srgbClr val="FFFF00">
                  <a:alpha val="100000"/>
                </a:srgbClr>
              </a:gs>
              <a:gs pos="37500">
                <a:srgbClr val="01A78F">
                  <a:alpha val="100000"/>
                </a:srgbClr>
              </a:gs>
              <a:gs pos="50000">
                <a:srgbClr val="3366FF">
                  <a:alpha val="100000"/>
                </a:srgbClr>
              </a:gs>
              <a:gs pos="62500">
                <a:srgbClr val="01A78F">
                  <a:alpha val="100000"/>
                </a:srgbClr>
              </a:gs>
              <a:gs pos="75000">
                <a:srgbClr val="FFFF00">
                  <a:alpha val="100000"/>
                </a:srgbClr>
              </a:gs>
              <a:gs pos="87500">
                <a:srgbClr val="FF6633">
                  <a:alpha val="100000"/>
                </a:srgbClr>
              </a:gs>
              <a:gs pos="100000">
                <a:srgbClr val="FF3399">
                  <a:alpha val="100000"/>
                </a:srgbClr>
              </a:gs>
            </a:gsLst>
            <a:lin ang="5400000" scaled="1"/>
          </a:gradFill>
          <a:ln w="9525" cap="flat" cmpd="sng">
            <a:solidFill>
              <a:srgbClr val="000000"/>
            </a:solidFill>
            <a:prstDash val="solid"/>
            <a:miter/>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华文楷体" pitchFamily="2" charset="-122"/>
                <a:ea typeface="华文楷体" pitchFamily="2" charset="-122"/>
              </a:rPr>
              <a:t>  右手定则</a:t>
            </a:r>
            <a:endParaRPr lang="zh-CN" altLang="en-US" sz="2400" b="1">
              <a:solidFill>
                <a:srgbClr val="FF0000"/>
              </a:solidFill>
              <a:latin typeface="华文楷体" pitchFamily="2" charset="-122"/>
              <a:ea typeface="华文楷体" pitchFamily="2" charset="-122"/>
            </a:endParaRPr>
          </a:p>
        </p:txBody>
      </p:sp>
      <p:sp>
        <p:nvSpPr>
          <p:cNvPr id="14" name="文本框 13"/>
          <p:cNvSpPr txBox="1"/>
          <p:nvPr>
            <p:custDataLst>
              <p:tags r:id="rId12"/>
            </p:custDataLst>
          </p:nvPr>
        </p:nvSpPr>
        <p:spPr>
          <a:xfrm>
            <a:off x="918205" y="2807348"/>
            <a:ext cx="461032" cy="1384995"/>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smtClean="0">
                <a:solidFill>
                  <a:srgbClr val="FF0000"/>
                </a:solidFill>
                <a:latin typeface="华文楷体" pitchFamily="2" charset="-122"/>
                <a:ea typeface="华文楷体" pitchFamily="2" charset="-122"/>
              </a:rPr>
              <a:t>应</a:t>
            </a:r>
            <a:endParaRPr lang="en-US" altLang="zh-CN" sz="2800" b="1" smtClean="0">
              <a:solidFill>
                <a:srgbClr val="FF0000"/>
              </a:solidFill>
              <a:latin typeface="华文楷体" pitchFamily="2" charset="-122"/>
              <a:ea typeface="华文楷体" pitchFamily="2" charset="-122"/>
            </a:endParaRPr>
          </a:p>
          <a:p>
            <a:r>
              <a:rPr lang="zh-CN" altLang="en-US" sz="2800" b="1" smtClean="0">
                <a:solidFill>
                  <a:srgbClr val="FF0000"/>
                </a:solidFill>
                <a:latin typeface="华文楷体" pitchFamily="2" charset="-122"/>
                <a:ea typeface="华文楷体" pitchFamily="2" charset="-122"/>
              </a:rPr>
              <a:t>    用</a:t>
            </a:r>
            <a:endParaRPr lang="zh-CN" altLang="en-US" sz="2800" b="1">
              <a:solidFill>
                <a:srgbClr val="FF0000"/>
              </a:solidFill>
              <a:latin typeface="华文楷体" pitchFamily="2" charset="-122"/>
              <a:ea typeface="华文楷体" pitchFamily="2" charset="-122"/>
            </a:endParaRPr>
          </a:p>
        </p:txBody>
      </p:sp>
      <p:sp>
        <p:nvSpPr>
          <p:cNvPr id="25" name="左大括号 24"/>
          <p:cNvSpPr/>
          <p:nvPr>
            <p:custDataLst>
              <p:tags r:id="rId13"/>
            </p:custDataLst>
          </p:nvPr>
        </p:nvSpPr>
        <p:spPr>
          <a:xfrm>
            <a:off x="2000200" y="1900894"/>
            <a:ext cx="176017" cy="3021888"/>
          </a:xfrm>
          <a:prstGeom prst="leftBrace">
            <a:avLst>
              <a:gd name="adj1" fmla="val 60578"/>
              <a:gd name="adj2" fmla="val 51694"/>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等线" charset="0"/>
                <a:ea typeface="+mn-ea"/>
                <a:cs typeface="+mn-cs"/>
              </a:defRPr>
            </a:lvl1pPr>
            <a:lvl2pPr marL="457200" algn="l" defTabSz="914400" rtl="0" eaLnBrk="1" latinLnBrk="0" hangingPunct="1">
              <a:defRPr sz="1800" kern="1200">
                <a:solidFill>
                  <a:srgbClr val="000000"/>
                </a:solidFill>
                <a:latin typeface="等线" charset="0"/>
                <a:ea typeface="+mn-ea"/>
                <a:cs typeface="+mn-cs"/>
              </a:defRPr>
            </a:lvl2pPr>
            <a:lvl3pPr marL="914400" algn="l" defTabSz="914400" rtl="0" eaLnBrk="1" latinLnBrk="0" hangingPunct="1">
              <a:defRPr sz="1800" kern="1200">
                <a:solidFill>
                  <a:srgbClr val="000000"/>
                </a:solidFill>
                <a:latin typeface="等线" charset="0"/>
                <a:ea typeface="+mn-ea"/>
                <a:cs typeface="+mn-cs"/>
              </a:defRPr>
            </a:lvl3pPr>
            <a:lvl4pPr marL="1371600" algn="l" defTabSz="914400" rtl="0" eaLnBrk="1" latinLnBrk="0" hangingPunct="1">
              <a:defRPr sz="1800" kern="1200">
                <a:solidFill>
                  <a:srgbClr val="000000"/>
                </a:solidFill>
                <a:latin typeface="等线" charset="0"/>
                <a:ea typeface="+mn-ea"/>
                <a:cs typeface="+mn-cs"/>
              </a:defRPr>
            </a:lvl4pPr>
            <a:lvl5pPr marL="1828800" algn="l" defTabSz="914400" rtl="0" eaLnBrk="1" latinLnBrk="0" hangingPunct="1">
              <a:defRPr sz="1800" kern="1200">
                <a:solidFill>
                  <a:srgbClr val="000000"/>
                </a:solidFill>
                <a:latin typeface="等线" charset="0"/>
                <a:ea typeface="+mn-ea"/>
                <a:cs typeface="+mn-cs"/>
              </a:defRPr>
            </a:lvl5pPr>
            <a:lvl6pPr marL="2286000" algn="l" defTabSz="914400" rtl="0" eaLnBrk="1" latinLnBrk="0" hangingPunct="1">
              <a:defRPr sz="1800" kern="1200">
                <a:solidFill>
                  <a:srgbClr val="000000"/>
                </a:solidFill>
                <a:latin typeface="等线" charset="0"/>
                <a:ea typeface="+mn-ea"/>
                <a:cs typeface="+mn-cs"/>
              </a:defRPr>
            </a:lvl6pPr>
            <a:lvl7pPr marL="2743200" algn="l" defTabSz="914400" rtl="0" eaLnBrk="1" latinLnBrk="0" hangingPunct="1">
              <a:defRPr sz="1800" kern="1200">
                <a:solidFill>
                  <a:srgbClr val="000000"/>
                </a:solidFill>
                <a:latin typeface="等线" charset="0"/>
                <a:ea typeface="+mn-ea"/>
                <a:cs typeface="+mn-cs"/>
              </a:defRPr>
            </a:lvl7pPr>
            <a:lvl8pPr marL="3200400" algn="l" defTabSz="914400" rtl="0" eaLnBrk="1" latinLnBrk="0" hangingPunct="1">
              <a:defRPr sz="1800" kern="1200">
                <a:solidFill>
                  <a:srgbClr val="000000"/>
                </a:solidFill>
                <a:latin typeface="等线" charset="0"/>
                <a:ea typeface="+mn-ea"/>
                <a:cs typeface="+mn-cs"/>
              </a:defRPr>
            </a:lvl8pPr>
            <a:lvl9pPr marL="3657600" algn="l" defTabSz="914400" rtl="0" eaLnBrk="1" latinLnBrk="0" hangingPunct="1">
              <a:defRPr sz="1800" kern="1200">
                <a:solidFill>
                  <a:srgbClr val="000000"/>
                </a:solidFill>
                <a:latin typeface="等线" charset="0"/>
                <a:ea typeface="+mn-ea"/>
                <a:cs typeface="+mn-cs"/>
              </a:defRPr>
            </a:lvl9pPr>
          </a:lstStyle>
          <a:p>
            <a:pPr algn="ctr">
              <a:defRPr/>
            </a:pPr>
            <a:endParaRPr lang="zh-CN" altLang="en-US"/>
          </a:p>
        </p:txBody>
      </p:sp>
    </p:spTree>
    <p:extLst>
      <p:ext uri="{BB962C8B-B14F-4D97-AF65-F5344CB8AC3E}">
        <p14:creationId xmlns:p14="http://schemas.microsoft.com/office/powerpoint/2010/main" val="2076385862"/>
      </p:ext>
    </p:extLst>
  </p:cSld>
  <p:clrMapOvr>
    <a:overrideClrMapping bg1="lt1" tx1="dk1" bg2="lt2" tx2="dk2" accent1="accent1" accent2="accent2" accent3="accent3" accent4="accent4" accent5="accent5" accent6="accent6" hlink="hlink" folHlink="folHlink"/>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1" dur="500" fill="hold" grpId="0" nodeType="clickEffect">
                                  <p:stCondLst>
                                    <p:cond delay="0"/>
                                  </p:stCondLst>
                                  <p:childTnLst>
                                    <p:set>
                                      <p:cBhvr>
                                        <p:cTn id="6" dur="1" fill="hold">
                                          <p:stCondLst>
                                            <p:cond delay="0"/>
                                          </p:stCondLst>
                                        </p:cTn>
                                        <p:tgtEl>
                                          <p:spTgt spid="23"/>
                                        </p:tgtEl>
                                        <p:attrNameLst>
                                          <p:attrName>style.visibility</p:attrName>
                                        </p:attrNameLst>
                                      </p:cBhvr>
                                      <p:to>
                                        <p:strVal val="visible"/>
                                      </p:to>
                                    </p:set>
                                    <p:animEffect transition="in" filter="wipe(up)">
                                      <p:cBhvr>
                                        <p:cTn id="7" dur="500"/>
                                        <p:tgtEl>
                                          <p:spTgt spid="23"/>
                                        </p:tgtEl>
                                      </p:cBhvr>
                                    </p:animEffect>
                                  </p:childTnLst>
                                </p:cTn>
                              </p:par>
                              <p:par>
                                <p:cTn id="8" presetID="22" presetClass="entr" presetSubtype="8" dur="500" fill="hold" grpId="2" nodeType="withEffect">
                                  <p:stCondLst>
                                    <p:cond delay="0"/>
                                  </p:stCondLst>
                                  <p:childTnLst>
                                    <p:set>
                                      <p:cBhvr>
                                        <p:cTn id="9" dur="1" fill="hold">
                                          <p:stCondLst>
                                            <p:cond delay="0"/>
                                          </p:stCondLst>
                                        </p:cTn>
                                        <p:tgtEl>
                                          <p:spTgt spid="14"/>
                                        </p:tgtEl>
                                        <p:attrNameLst>
                                          <p:attrName>style.visibility</p:attrName>
                                        </p:attrNameLst>
                                      </p:cBhvr>
                                      <p:to>
                                        <p:strVal val="visible"/>
                                      </p:to>
                                    </p:set>
                                    <p:animEffect transition="in" filter="wipe(left)">
                                      <p:cBhvr>
                                        <p:cTn id="10" dur="500"/>
                                        <p:tgtEl>
                                          <p:spTgt spid="14"/>
                                        </p:tgtEl>
                                      </p:cBhvr>
                                    </p:animEffect>
                                  </p:childTnLst>
                                </p:cTn>
                              </p:par>
                            </p:childTnLst>
                          </p:cTn>
                        </p:par>
                      </p:childTnLst>
                    </p:cTn>
                  </p:par>
                  <p:par>
                    <p:cTn id="11" fill="hold" nodeType="clickPar">
                      <p:stCondLst>
                        <p:cond delay="indefinite"/>
                      </p:stCondLst>
                      <p:childTnLst>
                        <p:par>
                          <p:cTn id="12" fill="hold" nodeType="afterGroup">
                            <p:stCondLst>
                              <p:cond delay="0"/>
                            </p:stCondLst>
                            <p:childTnLst>
                              <p:par>
                                <p:cTn id="13" presetID="22" presetClass="entr" presetSubtype="1" dur="500" fill="hold" grpId="3" nodeType="clickEffect">
                                  <p:stCondLst>
                                    <p:cond delay="0"/>
                                  </p:stCondLst>
                                  <p:childTnLst>
                                    <p:set>
                                      <p:cBhvr>
                                        <p:cTn id="14" dur="1" fill="hold">
                                          <p:stCondLst>
                                            <p:cond delay="0"/>
                                          </p:stCondLst>
                                        </p:cTn>
                                        <p:tgtEl>
                                          <p:spTgt spid="25"/>
                                        </p:tgtEl>
                                        <p:attrNameLst>
                                          <p:attrName>style.visibility</p:attrName>
                                        </p:attrNameLst>
                                      </p:cBhvr>
                                      <p:to>
                                        <p:strVal val="visible"/>
                                      </p:to>
                                    </p:set>
                                    <p:animEffect transition="in" filter="wipe(up)">
                                      <p:cBhvr>
                                        <p:cTn id="15" dur="500"/>
                                        <p:tgtEl>
                                          <p:spTgt spid="25"/>
                                        </p:tgtEl>
                                      </p:cBhvr>
                                    </p:animEffect>
                                  </p:childTnLst>
                                </p:cTn>
                              </p:par>
                            </p:childTnLst>
                          </p:cTn>
                        </p:par>
                      </p:childTnLst>
                    </p:cTn>
                  </p:par>
                  <p:par>
                    <p:cTn id="16" fill="hold" nodeType="clickPar">
                      <p:stCondLst>
                        <p:cond delay="indefinite"/>
                      </p:stCondLst>
                      <p:childTnLst>
                        <p:par>
                          <p:cTn id="17" fill="hold" nodeType="afterGroup">
                            <p:stCondLst>
                              <p:cond delay="0"/>
                            </p:stCondLst>
                            <p:childTnLst>
                              <p:par>
                                <p:cTn id="18" presetID="22" presetClass="entr" presetSubtype="1" dur="500" fill="hold" nodeType="clickEffect">
                                  <p:stCondLst>
                                    <p:cond delay="0"/>
                                  </p:stCondLst>
                                  <p:childTnLst>
                                    <p:set>
                                      <p:cBhvr>
                                        <p:cTn id="19" dur="1" fill="hold">
                                          <p:stCondLst>
                                            <p:cond delay="0"/>
                                          </p:stCondLst>
                                        </p:cTn>
                                        <p:tgtEl>
                                          <p:spTgt spid="3"/>
                                        </p:tgtEl>
                                        <p:attrNameLst>
                                          <p:attrName>style.visibility</p:attrName>
                                        </p:attrNameLst>
                                      </p:cBhvr>
                                      <p:to>
                                        <p:strVal val="visible"/>
                                      </p:to>
                                    </p:set>
                                    <p:animEffect transition="in" filter="wipe(up)">
                                      <p:cBhvr>
                                        <p:cTn id="20" dur="500"/>
                                        <p:tgtEl>
                                          <p:spTgt spid="3"/>
                                        </p:tgtEl>
                                      </p:cBhvr>
                                    </p:animEffect>
                                  </p:childTnLst>
                                </p:cTn>
                              </p:par>
                            </p:childTnLst>
                          </p:cTn>
                        </p:par>
                      </p:childTnLst>
                    </p:cTn>
                  </p:par>
                  <p:par>
                    <p:cTn id="21" fill="hold" nodeType="clickPar">
                      <p:stCondLst>
                        <p:cond delay="indefinite"/>
                      </p:stCondLst>
                      <p:childTnLst>
                        <p:par>
                          <p:cTn id="22" fill="hold" nodeType="afterGroup">
                            <p:stCondLst>
                              <p:cond delay="0"/>
                            </p:stCondLst>
                            <p:childTnLst>
                              <p:par>
                                <p:cTn id="23" presetID="22" presetClass="entr" presetSubtype="8" dur="500" fill="hold" nodeType="clickEffect">
                                  <p:stCondLst>
                                    <p:cond delay="0"/>
                                  </p:stCondLst>
                                  <p:childTnLst>
                                    <p:set>
                                      <p:cBhvr>
                                        <p:cTn id="24" dur="1" fill="hold">
                                          <p:stCondLst>
                                            <p:cond delay="0"/>
                                          </p:stCondLst>
                                        </p:cTn>
                                        <p:tgtEl>
                                          <p:spTgt spid="9"/>
                                        </p:tgtEl>
                                        <p:attrNameLst>
                                          <p:attrName>style.visibility</p:attrName>
                                        </p:attrNameLst>
                                      </p:cBhvr>
                                      <p:to>
                                        <p:strVal val="visible"/>
                                      </p:to>
                                    </p:set>
                                    <p:animEffect transition="in" filter="wipe(left)">
                                      <p:cBhvr>
                                        <p:cTn id="25" dur="500"/>
                                        <p:tgtEl>
                                          <p:spTgt spid="9"/>
                                        </p:tgtEl>
                                      </p:cBhvr>
                                    </p:animEffect>
                                  </p:childTnLst>
                                </p:cTn>
                              </p:par>
                            </p:childTnLst>
                          </p:cTn>
                        </p:par>
                      </p:childTnLst>
                    </p:cTn>
                  </p:par>
                  <p:par>
                    <p:cTn id="26" fill="hold" nodeType="clickPar">
                      <p:stCondLst>
                        <p:cond delay="indefinite"/>
                      </p:stCondLst>
                      <p:childTnLst>
                        <p:par>
                          <p:cTn id="27" fill="hold" nodeType="afterGroup">
                            <p:stCondLst>
                              <p:cond delay="0"/>
                            </p:stCondLst>
                            <p:childTnLst>
                              <p:par>
                                <p:cTn id="28" presetID="22" presetClass="entr" presetSubtype="8" dur="500" fill="hold" grpId="1" nodeType="clickEffect">
                                  <p:stCondLst>
                                    <p:cond delay="0"/>
                                  </p:stCondLst>
                                  <p:childTnLst>
                                    <p:set>
                                      <p:cBhvr>
                                        <p:cTn id="29" dur="1" fill="hold">
                                          <p:stCondLst>
                                            <p:cond delay="0"/>
                                          </p:stCondLst>
                                        </p:cTn>
                                        <p:tgtEl>
                                          <p:spTgt spid="24"/>
                                        </p:tgtEl>
                                        <p:attrNameLst>
                                          <p:attrName>style.visibility</p:attrName>
                                        </p:attrNameLst>
                                      </p:cBhvr>
                                      <p:to>
                                        <p:strVal val="visible"/>
                                      </p:to>
                                    </p:set>
                                    <p:animEffect transition="in" filter="wipe(left)">
                                      <p:cBhvr>
                                        <p:cTn id="30" dur="500"/>
                                        <p:tgtEl>
                                          <p:spTgt spid="24"/>
                                        </p:tgtEl>
                                      </p:cBhvr>
                                    </p:animEffect>
                                  </p:childTnLst>
                                </p:cTn>
                              </p:par>
                            </p:childTnLst>
                          </p:cTn>
                        </p:par>
                      </p:childTnLst>
                    </p:cTn>
                  </p:par>
                  <p:par>
                    <p:cTn id="31" fill="hold" nodeType="clickPar">
                      <p:stCondLst>
                        <p:cond delay="indefinite"/>
                      </p:stCondLst>
                      <p:childTnLst>
                        <p:par>
                          <p:cTn id="32" fill="hold" nodeType="afterGroup">
                            <p:stCondLst>
                              <p:cond delay="0"/>
                            </p:stCondLst>
                            <p:childTnLst>
                              <p:par>
                                <p:cTn id="33" presetID="22" presetClass="entr" presetSubtype="8" dur="500" fill="hold" nodeType="clickEffect">
                                  <p:stCondLst>
                                    <p:cond delay="0"/>
                                  </p:stCondLst>
                                  <p:childTnLst>
                                    <p:set>
                                      <p:cBhvr>
                                        <p:cTn id="34" dur="1" fill="hold">
                                          <p:stCondLst>
                                            <p:cond delay="0"/>
                                          </p:stCondLst>
                                        </p:cTn>
                                        <p:tgtEl>
                                          <p:spTgt spid="10"/>
                                        </p:tgtEl>
                                        <p:attrNameLst>
                                          <p:attrName>style.visibility</p:attrName>
                                        </p:attrNameLst>
                                      </p:cBhvr>
                                      <p:to>
                                        <p:strVal val="visible"/>
                                      </p:to>
                                    </p:set>
                                    <p:animEffect transition="in" filter="wipe(left)">
                                      <p:cBhvr>
                                        <p:cTn id="35"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4" grpId="1"/>
      <p:bldP spid="14" grpId="2"/>
      <p:bldP spid="25" grpId="3"/>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134473" y="167218"/>
            <a:ext cx="7362654" cy="492443"/>
          </a:xfrm>
          <a:prstGeom prst="rect">
            <a:avLst/>
          </a:prstGeom>
          <a:solidFill>
            <a:srgbClr val="008080"/>
          </a:solidFill>
        </p:spPr>
        <p:txBody>
          <a:bodyPr wrap="square" rtlCol="0">
            <a:spAutoFit/>
          </a:bodyPr>
          <a:lstStyle>
            <a:defPPr>
              <a:defRPr lang="zh-CN"/>
            </a:defPPr>
            <a:lvl1pPr marL="0" lvl="0" algn="ctr" defTabSz="914400" rtl="0" eaLnBrk="1" latinLnBrk="0" hangingPunct="1">
              <a:defRPr sz="2600" b="1" kern="0">
                <a:solidFill>
                  <a:prstClr val="white"/>
                </a:solidFill>
                <a:latin typeface="宋体" pitchFamily="2" charset="-122"/>
                <a:ea typeface="宋体" pitchFamily="2" charset="-122"/>
                <a:cs typeface="Times New Roman" panose="02020603050405020304" pitchFamily="18" charset="0"/>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a:t>2</a:t>
            </a:r>
            <a:r>
              <a:rPr lang="zh-CN" altLang="en-US"/>
              <a:t>、法拉第电磁感应定律</a:t>
            </a:r>
            <a:r>
              <a:rPr lang="en-US" altLang="zh-CN"/>
              <a:t>—</a:t>
            </a:r>
            <a:r>
              <a:rPr lang="zh-CN" altLang="en-US"/>
              <a:t>感应电动势的大小</a:t>
            </a:r>
          </a:p>
        </p:txBody>
      </p:sp>
      <p:pic>
        <p:nvPicPr>
          <p:cNvPr id="2" name="图片 1"/>
          <p:cNvPicPr>
            <a:picLocks noChangeAspect="1"/>
          </p:cNvPicPr>
          <p:nvPr>
            <p:custDataLst>
              <p:tags r:id="rId5"/>
            </p:custDataLst>
          </p:nvPr>
        </p:nvPicPr>
        <p:blipFill>
          <a:blip r:embed="rId4">
            <a:clrChange>
              <a:clrFrom>
                <a:srgbClr val="FFFFFF"/>
              </a:clrFrom>
              <a:clrTo>
                <a:srgbClr val="FFFFFF">
                  <a:alpha val="0"/>
                </a:srgbClr>
              </a:clrTo>
            </a:clrChange>
          </a:blip>
          <a:stretch>
            <a:fillRect/>
          </a:stretch>
        </p:blipFill>
        <p:spPr>
          <a:xfrm>
            <a:off x="407916" y="1375803"/>
            <a:ext cx="1590675" cy="2800350"/>
          </a:xfrm>
          <a:prstGeom prst="rect">
            <a:avLst/>
          </a:prstGeom>
        </p:spPr>
      </p:pic>
      <p:pic>
        <p:nvPicPr>
          <p:cNvPr id="3" name="图片 2"/>
          <p:cNvPicPr>
            <a:picLocks noChangeAspect="1"/>
          </p:cNvPicPr>
          <p:nvPr>
            <p:custDataLst>
              <p:tags r:id="rId7"/>
            </p:custDataLst>
          </p:nvPr>
        </p:nvPicPr>
        <p:blipFill>
          <a:blip r:embed="rId6">
            <a:clrChange>
              <a:clrFrom>
                <a:srgbClr val="FFFFFF"/>
              </a:clrFrom>
              <a:clrTo>
                <a:srgbClr val="FFFFFF">
                  <a:alpha val="0"/>
                </a:srgbClr>
              </a:clrTo>
            </a:clrChange>
          </a:blip>
          <a:stretch>
            <a:fillRect/>
          </a:stretch>
        </p:blipFill>
        <p:spPr>
          <a:xfrm>
            <a:off x="4325303" y="2308113"/>
            <a:ext cx="3171825" cy="2952750"/>
          </a:xfrm>
          <a:prstGeom prst="rect">
            <a:avLst/>
          </a:prstGeom>
        </p:spPr>
      </p:pic>
      <p:pic>
        <p:nvPicPr>
          <p:cNvPr id="7" name="图片 6"/>
          <p:cNvPicPr>
            <a:picLocks noChangeAspect="1"/>
          </p:cNvPicPr>
          <p:nvPr>
            <p:custDataLst>
              <p:tags r:id="rId9"/>
            </p:custDataLst>
          </p:nvPr>
        </p:nvPicPr>
        <p:blipFill>
          <a:blip r:embed="rId8">
            <a:clrChange>
              <a:clrFrom>
                <a:srgbClr val="FFFFFF"/>
              </a:clrFrom>
              <a:clrTo>
                <a:srgbClr val="FFFFFF">
                  <a:alpha val="0"/>
                </a:srgbClr>
              </a:clrTo>
            </a:clrChange>
          </a:blip>
          <a:stretch>
            <a:fillRect/>
          </a:stretch>
        </p:blipFill>
        <p:spPr>
          <a:xfrm>
            <a:off x="8807266" y="2279538"/>
            <a:ext cx="2714625" cy="3009900"/>
          </a:xfrm>
          <a:prstGeom prst="rect">
            <a:avLst/>
          </a:prstGeom>
        </p:spPr>
      </p:pic>
      <p:graphicFrame>
        <p:nvGraphicFramePr>
          <p:cNvPr id="24" name="对象 23">
            <a:hlinkClick action="ppaction://ole?verb=0"/>
          </p:cNvPr>
          <p:cNvGraphicFramePr>
            <a:graphicFrameLocks noChangeAspect="1"/>
          </p:cNvGraphicFramePr>
          <p:nvPr>
            <p:custDataLst>
              <p:tags r:id="rId10"/>
            </p:custDataLst>
            <p:extLst>
              <p:ext uri="{D42A27DB-BD31-4B8C-83A1-F6EECF244321}">
                <p14:modId xmlns:p14="http://schemas.microsoft.com/office/powerpoint/2010/main" val="3528848425"/>
              </p:ext>
            </p:extLst>
          </p:nvPr>
        </p:nvGraphicFramePr>
        <p:xfrm>
          <a:off x="273299" y="5049507"/>
          <a:ext cx="1859915" cy="1107440"/>
        </p:xfrm>
        <a:graphic>
          <a:graphicData uri="http://schemas.openxmlformats.org/presentationml/2006/ole">
            <mc:AlternateContent>
              <mc:Choice xmlns:v="urn:schemas-microsoft-com:vml" Requires="v">
                <p:oleObj spid="_x0000_s1038" r:id="rId11" progId="Equation.KSEE3">
                  <p:embed/>
                </p:oleObj>
              </mc:Choice>
              <mc:Fallback>
                <p:oleObj r:id="rId11" progId="Equation.KSEE3">
                  <p:embed/>
                  <p:pic>
                    <p:nvPicPr>
                      <p:cNvPr id="0" name="OLE substitute image"/>
                      <p:cNvPicPr/>
                      <p:nvPr/>
                    </p:nvPicPr>
                    <p:blipFill>
                      <a:blip r:embed="rId12"/>
                      <a:stretch>
                        <a:fillRect/>
                      </a:stretch>
                    </p:blipFill>
                    <p:spPr>
                      <a:xfrm>
                        <a:off x="273299" y="5049507"/>
                        <a:ext cx="1859915" cy="1107440"/>
                      </a:xfrm>
                      <a:prstGeom prst="rect">
                        <a:avLst/>
                      </a:prstGeom>
                      <a:noFill/>
                      <a:ln w="38100">
                        <a:noFill/>
                        <a:miter/>
                      </a:ln>
                    </p:spPr>
                  </p:pic>
                </p:oleObj>
              </mc:Fallback>
            </mc:AlternateContent>
          </a:graphicData>
        </a:graphic>
      </p:graphicFrame>
      <p:sp>
        <p:nvSpPr>
          <p:cNvPr id="25" name="AutoShape 34"/>
          <p:cNvSpPr/>
          <p:nvPr>
            <p:custDataLst>
              <p:tags r:id="rId13"/>
            </p:custDataLst>
          </p:nvPr>
        </p:nvSpPr>
        <p:spPr>
          <a:xfrm rot="16200000" flipH="1" flipV="1">
            <a:off x="803402" y="4414638"/>
            <a:ext cx="799707" cy="470038"/>
          </a:xfrm>
          <a:custGeom>
            <a:cxnLst>
              <a:cxn ang="16200000">
                <a:pos x="0" y="0"/>
              </a:cxn>
              <a:cxn ang="10800000">
                <a:pos x="0" y="0"/>
              </a:cxn>
              <a:cxn ang="5400000">
                <a:pos x="0" y="0"/>
              </a:cxn>
              <a:cxn ang="0">
                <a:pos x="0" y="0"/>
              </a:cxn>
            </a:cxnLst>
            <a:rect l="l" t="t" r="r" b="b"/>
            <a:pathLst>
              <a:path w="21600" h="21600">
                <a:moveTo>
                  <a:pt x="16200" y="0"/>
                </a:moveTo>
                <a:lnTo>
                  <a:pt x="16200" y="3938"/>
                </a:lnTo>
                <a:lnTo>
                  <a:pt x="3375" y="3938"/>
                </a:lnTo>
                <a:lnTo>
                  <a:pt x="3375" y="17662"/>
                </a:lnTo>
                <a:lnTo>
                  <a:pt x="16200" y="17662"/>
                </a:lnTo>
                <a:lnTo>
                  <a:pt x="16200" y="21600"/>
                </a:lnTo>
                <a:lnTo>
                  <a:pt x="21600" y="10800"/>
                </a:lnTo>
                <a:close/>
              </a:path>
              <a:path w="21600" h="21600">
                <a:moveTo>
                  <a:pt x="1350" y="3938"/>
                </a:moveTo>
                <a:lnTo>
                  <a:pt x="1350" y="17662"/>
                </a:lnTo>
                <a:lnTo>
                  <a:pt x="2700" y="17662"/>
                </a:lnTo>
                <a:lnTo>
                  <a:pt x="2700" y="3938"/>
                </a:lnTo>
                <a:close/>
              </a:path>
              <a:path w="21600" h="21600">
                <a:moveTo>
                  <a:pt x="0" y="3938"/>
                </a:moveTo>
                <a:lnTo>
                  <a:pt x="0" y="17662"/>
                </a:lnTo>
                <a:lnTo>
                  <a:pt x="675" y="17662"/>
                </a:lnTo>
                <a:lnTo>
                  <a:pt x="675" y="3938"/>
                </a:lnTo>
                <a:close/>
              </a:path>
            </a:pathLst>
          </a:custGeom>
          <a:gradFill rotWithShape="1">
            <a:gsLst>
              <a:gs pos="0">
                <a:srgbClr val="FF3399">
                  <a:alpha val="100000"/>
                </a:srgbClr>
              </a:gs>
              <a:gs pos="12500">
                <a:srgbClr val="FF6633">
                  <a:alpha val="100000"/>
                </a:srgbClr>
              </a:gs>
              <a:gs pos="25000">
                <a:srgbClr val="FFFF00">
                  <a:alpha val="100000"/>
                </a:srgbClr>
              </a:gs>
              <a:gs pos="37500">
                <a:srgbClr val="01A78F">
                  <a:alpha val="100000"/>
                </a:srgbClr>
              </a:gs>
              <a:gs pos="50000">
                <a:srgbClr val="3366FF">
                  <a:alpha val="100000"/>
                </a:srgbClr>
              </a:gs>
              <a:gs pos="62500">
                <a:srgbClr val="01A78F">
                  <a:alpha val="100000"/>
                </a:srgbClr>
              </a:gs>
              <a:gs pos="75000">
                <a:srgbClr val="FFFF00">
                  <a:alpha val="100000"/>
                </a:srgbClr>
              </a:gs>
              <a:gs pos="87500">
                <a:srgbClr val="FF6633">
                  <a:alpha val="100000"/>
                </a:srgbClr>
              </a:gs>
              <a:gs pos="100000">
                <a:srgbClr val="FF3399">
                  <a:alpha val="100000"/>
                </a:srgbClr>
              </a:gs>
            </a:gsLst>
            <a:lin ang="5400000" scaled="1"/>
          </a:gradFill>
          <a:ln w="9525" cap="flat" cmpd="sng">
            <a:solidFill>
              <a:srgbClr val="000000"/>
            </a:solidFill>
            <a:prstDash val="solid"/>
            <a:miter/>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华文楷体" pitchFamily="2" charset="-122"/>
                <a:ea typeface="华文楷体" pitchFamily="2" charset="-122"/>
              </a:rPr>
              <a:t>  </a:t>
            </a:r>
            <a:endParaRPr lang="zh-CN" altLang="en-US" sz="2400" b="1">
              <a:solidFill>
                <a:srgbClr val="FF0000"/>
              </a:solidFill>
              <a:latin typeface="华文楷体" pitchFamily="2" charset="-122"/>
              <a:ea typeface="华文楷体" pitchFamily="2" charset="-122"/>
            </a:endParaRPr>
          </a:p>
        </p:txBody>
      </p:sp>
      <p:sp>
        <p:nvSpPr>
          <p:cNvPr id="26" name="左大括号 25"/>
          <p:cNvSpPr/>
          <p:nvPr>
            <p:custDataLst>
              <p:tags r:id="rId14"/>
            </p:custDataLst>
          </p:nvPr>
        </p:nvSpPr>
        <p:spPr>
          <a:xfrm rot="10800000">
            <a:off x="2333445" y="2600282"/>
            <a:ext cx="362687" cy="2838451"/>
          </a:xfrm>
          <a:prstGeom prst="leftBrace">
            <a:avLst>
              <a:gd name="adj1" fmla="val 60578"/>
              <a:gd name="adj2" fmla="val 51694"/>
            </a:avLst>
          </a:prstGeom>
          <a:ln w="28575">
            <a:solidFill>
              <a:srgbClr val="FF0000"/>
            </a:solidFill>
          </a:ln>
        </p:spPr>
        <p:style>
          <a:lnRef idx="1">
            <a:schemeClr val="accent1"/>
          </a:lnRef>
          <a:fillRef idx="0">
            <a:schemeClr val="accent1"/>
          </a:fillRef>
          <a:effectRef idx="0">
            <a:schemeClr val="accent1"/>
          </a:effectRef>
          <a:fontRef idx="minor">
            <a:schemeClr val="tx1"/>
          </a:fontRef>
        </p:style>
        <p:txBody>
          <a:bodyPr anchor="ctr"/>
          <a:lstStyle>
            <a:defPPr>
              <a:defRPr lang="zh-CN"/>
            </a:defPPr>
            <a:lvl1pPr marL="0" algn="l" defTabSz="914400" rtl="0" eaLnBrk="1" latinLnBrk="0" hangingPunct="1">
              <a:defRPr sz="1800" kern="1200">
                <a:solidFill>
                  <a:srgbClr val="000000"/>
                </a:solidFill>
                <a:latin typeface="等线" charset="0"/>
                <a:ea typeface="+mn-ea"/>
                <a:cs typeface="+mn-cs"/>
              </a:defRPr>
            </a:lvl1pPr>
            <a:lvl2pPr marL="457200" algn="l" defTabSz="914400" rtl="0" eaLnBrk="1" latinLnBrk="0" hangingPunct="1">
              <a:defRPr sz="1800" kern="1200">
                <a:solidFill>
                  <a:srgbClr val="000000"/>
                </a:solidFill>
                <a:latin typeface="等线" charset="0"/>
                <a:ea typeface="+mn-ea"/>
                <a:cs typeface="+mn-cs"/>
              </a:defRPr>
            </a:lvl2pPr>
            <a:lvl3pPr marL="914400" algn="l" defTabSz="914400" rtl="0" eaLnBrk="1" latinLnBrk="0" hangingPunct="1">
              <a:defRPr sz="1800" kern="1200">
                <a:solidFill>
                  <a:srgbClr val="000000"/>
                </a:solidFill>
                <a:latin typeface="等线" charset="0"/>
                <a:ea typeface="+mn-ea"/>
                <a:cs typeface="+mn-cs"/>
              </a:defRPr>
            </a:lvl3pPr>
            <a:lvl4pPr marL="1371600" algn="l" defTabSz="914400" rtl="0" eaLnBrk="1" latinLnBrk="0" hangingPunct="1">
              <a:defRPr sz="1800" kern="1200">
                <a:solidFill>
                  <a:srgbClr val="000000"/>
                </a:solidFill>
                <a:latin typeface="等线" charset="0"/>
                <a:ea typeface="+mn-ea"/>
                <a:cs typeface="+mn-cs"/>
              </a:defRPr>
            </a:lvl4pPr>
            <a:lvl5pPr marL="1828800" algn="l" defTabSz="914400" rtl="0" eaLnBrk="1" latinLnBrk="0" hangingPunct="1">
              <a:defRPr sz="1800" kern="1200">
                <a:solidFill>
                  <a:srgbClr val="000000"/>
                </a:solidFill>
                <a:latin typeface="等线" charset="0"/>
                <a:ea typeface="+mn-ea"/>
                <a:cs typeface="+mn-cs"/>
              </a:defRPr>
            </a:lvl5pPr>
            <a:lvl6pPr marL="2286000" algn="l" defTabSz="914400" rtl="0" eaLnBrk="1" latinLnBrk="0" hangingPunct="1">
              <a:defRPr sz="1800" kern="1200">
                <a:solidFill>
                  <a:srgbClr val="000000"/>
                </a:solidFill>
                <a:latin typeface="等线" charset="0"/>
                <a:ea typeface="+mn-ea"/>
                <a:cs typeface="+mn-cs"/>
              </a:defRPr>
            </a:lvl6pPr>
            <a:lvl7pPr marL="2743200" algn="l" defTabSz="914400" rtl="0" eaLnBrk="1" latinLnBrk="0" hangingPunct="1">
              <a:defRPr sz="1800" kern="1200">
                <a:solidFill>
                  <a:srgbClr val="000000"/>
                </a:solidFill>
                <a:latin typeface="等线" charset="0"/>
                <a:ea typeface="+mn-ea"/>
                <a:cs typeface="+mn-cs"/>
              </a:defRPr>
            </a:lvl7pPr>
            <a:lvl8pPr marL="3200400" algn="l" defTabSz="914400" rtl="0" eaLnBrk="1" latinLnBrk="0" hangingPunct="1">
              <a:defRPr sz="1800" kern="1200">
                <a:solidFill>
                  <a:srgbClr val="000000"/>
                </a:solidFill>
                <a:latin typeface="等线" charset="0"/>
                <a:ea typeface="+mn-ea"/>
                <a:cs typeface="+mn-cs"/>
              </a:defRPr>
            </a:lvl8pPr>
            <a:lvl9pPr marL="3657600" algn="l" defTabSz="914400" rtl="0" eaLnBrk="1" latinLnBrk="0" hangingPunct="1">
              <a:defRPr sz="1800" kern="1200">
                <a:solidFill>
                  <a:srgbClr val="000000"/>
                </a:solidFill>
                <a:latin typeface="等线" charset="0"/>
                <a:ea typeface="+mn-ea"/>
                <a:cs typeface="+mn-cs"/>
              </a:defRPr>
            </a:lvl9pPr>
          </a:lstStyle>
          <a:p>
            <a:pPr algn="ctr">
              <a:defRPr/>
            </a:pPr>
            <a:endParaRPr lang="zh-CN" altLang="en-US"/>
          </a:p>
        </p:txBody>
      </p:sp>
      <p:sp>
        <p:nvSpPr>
          <p:cNvPr id="28" name="AutoShape 34"/>
          <p:cNvSpPr/>
          <p:nvPr>
            <p:custDataLst>
              <p:tags r:id="rId15"/>
            </p:custDataLst>
          </p:nvPr>
        </p:nvSpPr>
        <p:spPr>
          <a:xfrm rot="10800000" flipH="1" flipV="1">
            <a:off x="2981150" y="3706115"/>
            <a:ext cx="1181666" cy="470038"/>
          </a:xfrm>
          <a:custGeom>
            <a:cxnLst>
              <a:cxn ang="16200000">
                <a:pos x="0" y="0"/>
              </a:cxn>
              <a:cxn ang="10800000">
                <a:pos x="0" y="0"/>
              </a:cxn>
              <a:cxn ang="5400000">
                <a:pos x="0" y="0"/>
              </a:cxn>
              <a:cxn ang="0">
                <a:pos x="0" y="0"/>
              </a:cxn>
            </a:cxnLst>
            <a:rect l="l" t="t" r="r" b="b"/>
            <a:pathLst>
              <a:path w="21600" h="21600">
                <a:moveTo>
                  <a:pt x="16200" y="0"/>
                </a:moveTo>
                <a:lnTo>
                  <a:pt x="16200" y="3938"/>
                </a:lnTo>
                <a:lnTo>
                  <a:pt x="3375" y="3938"/>
                </a:lnTo>
                <a:lnTo>
                  <a:pt x="3375" y="17662"/>
                </a:lnTo>
                <a:lnTo>
                  <a:pt x="16200" y="17662"/>
                </a:lnTo>
                <a:lnTo>
                  <a:pt x="16200" y="21600"/>
                </a:lnTo>
                <a:lnTo>
                  <a:pt x="21600" y="10800"/>
                </a:lnTo>
                <a:close/>
              </a:path>
              <a:path w="21600" h="21600">
                <a:moveTo>
                  <a:pt x="1350" y="3938"/>
                </a:moveTo>
                <a:lnTo>
                  <a:pt x="1350" y="17662"/>
                </a:lnTo>
                <a:lnTo>
                  <a:pt x="2700" y="17662"/>
                </a:lnTo>
                <a:lnTo>
                  <a:pt x="2700" y="3938"/>
                </a:lnTo>
                <a:close/>
              </a:path>
              <a:path w="21600" h="21600">
                <a:moveTo>
                  <a:pt x="0" y="3938"/>
                </a:moveTo>
                <a:lnTo>
                  <a:pt x="0" y="17662"/>
                </a:lnTo>
                <a:lnTo>
                  <a:pt x="675" y="17662"/>
                </a:lnTo>
                <a:lnTo>
                  <a:pt x="675" y="3938"/>
                </a:lnTo>
                <a:close/>
              </a:path>
            </a:pathLst>
          </a:custGeom>
          <a:gradFill rotWithShape="1">
            <a:gsLst>
              <a:gs pos="0">
                <a:srgbClr val="FF3399">
                  <a:alpha val="100000"/>
                </a:srgbClr>
              </a:gs>
              <a:gs pos="12500">
                <a:srgbClr val="FF6633">
                  <a:alpha val="100000"/>
                </a:srgbClr>
              </a:gs>
              <a:gs pos="25000">
                <a:srgbClr val="FFFF00">
                  <a:alpha val="100000"/>
                </a:srgbClr>
              </a:gs>
              <a:gs pos="37500">
                <a:srgbClr val="01A78F">
                  <a:alpha val="100000"/>
                </a:srgbClr>
              </a:gs>
              <a:gs pos="50000">
                <a:srgbClr val="3366FF">
                  <a:alpha val="100000"/>
                </a:srgbClr>
              </a:gs>
              <a:gs pos="62500">
                <a:srgbClr val="01A78F">
                  <a:alpha val="100000"/>
                </a:srgbClr>
              </a:gs>
              <a:gs pos="75000">
                <a:srgbClr val="FFFF00">
                  <a:alpha val="100000"/>
                </a:srgbClr>
              </a:gs>
              <a:gs pos="87500">
                <a:srgbClr val="FF6633">
                  <a:alpha val="100000"/>
                </a:srgbClr>
              </a:gs>
              <a:gs pos="100000">
                <a:srgbClr val="FF3399">
                  <a:alpha val="100000"/>
                </a:srgbClr>
              </a:gs>
            </a:gsLst>
            <a:lin ang="5400000" scaled="1"/>
          </a:gradFill>
          <a:ln w="9525" cap="flat" cmpd="sng">
            <a:solidFill>
              <a:srgbClr val="000000"/>
            </a:solidFill>
            <a:prstDash val="solid"/>
            <a:miter/>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华文楷体" pitchFamily="2" charset="-122"/>
                <a:ea typeface="华文楷体" pitchFamily="2" charset="-122"/>
              </a:rPr>
              <a:t>  应用</a:t>
            </a:r>
            <a:endParaRPr lang="zh-CN" altLang="en-US" sz="2400" b="1">
              <a:solidFill>
                <a:srgbClr val="FF0000"/>
              </a:solidFill>
              <a:latin typeface="华文楷体" pitchFamily="2" charset="-122"/>
              <a:ea typeface="华文楷体" pitchFamily="2" charset="-122"/>
            </a:endParaRPr>
          </a:p>
        </p:txBody>
      </p:sp>
      <p:sp>
        <p:nvSpPr>
          <p:cNvPr id="29" name="AutoShape 34"/>
          <p:cNvSpPr/>
          <p:nvPr>
            <p:custDataLst>
              <p:tags r:id="rId16"/>
            </p:custDataLst>
          </p:nvPr>
        </p:nvSpPr>
        <p:spPr>
          <a:xfrm rot="10800000" flipH="1" flipV="1">
            <a:off x="7562704" y="3625898"/>
            <a:ext cx="1038887" cy="470038"/>
          </a:xfrm>
          <a:custGeom>
            <a:cxnLst>
              <a:cxn ang="16200000">
                <a:pos x="0" y="0"/>
              </a:cxn>
              <a:cxn ang="10800000">
                <a:pos x="0" y="0"/>
              </a:cxn>
              <a:cxn ang="5400000">
                <a:pos x="0" y="0"/>
              </a:cxn>
              <a:cxn ang="0">
                <a:pos x="0" y="0"/>
              </a:cxn>
            </a:cxnLst>
            <a:rect l="l" t="t" r="r" b="b"/>
            <a:pathLst>
              <a:path w="21600" h="21600">
                <a:moveTo>
                  <a:pt x="16200" y="0"/>
                </a:moveTo>
                <a:lnTo>
                  <a:pt x="16200" y="3938"/>
                </a:lnTo>
                <a:lnTo>
                  <a:pt x="3375" y="3938"/>
                </a:lnTo>
                <a:lnTo>
                  <a:pt x="3375" y="17662"/>
                </a:lnTo>
                <a:lnTo>
                  <a:pt x="16200" y="17662"/>
                </a:lnTo>
                <a:lnTo>
                  <a:pt x="16200" y="21600"/>
                </a:lnTo>
                <a:lnTo>
                  <a:pt x="21600" y="10800"/>
                </a:lnTo>
                <a:close/>
              </a:path>
              <a:path w="21600" h="21600">
                <a:moveTo>
                  <a:pt x="1350" y="3938"/>
                </a:moveTo>
                <a:lnTo>
                  <a:pt x="1350" y="17662"/>
                </a:lnTo>
                <a:lnTo>
                  <a:pt x="2700" y="17662"/>
                </a:lnTo>
                <a:lnTo>
                  <a:pt x="2700" y="3938"/>
                </a:lnTo>
                <a:close/>
              </a:path>
              <a:path w="21600" h="21600">
                <a:moveTo>
                  <a:pt x="0" y="3938"/>
                </a:moveTo>
                <a:lnTo>
                  <a:pt x="0" y="17662"/>
                </a:lnTo>
                <a:lnTo>
                  <a:pt x="675" y="17662"/>
                </a:lnTo>
                <a:lnTo>
                  <a:pt x="675" y="3938"/>
                </a:lnTo>
                <a:close/>
              </a:path>
            </a:pathLst>
          </a:custGeom>
          <a:gradFill rotWithShape="1">
            <a:gsLst>
              <a:gs pos="0">
                <a:srgbClr val="FF3399">
                  <a:alpha val="100000"/>
                </a:srgbClr>
              </a:gs>
              <a:gs pos="12500">
                <a:srgbClr val="FF6633">
                  <a:alpha val="100000"/>
                </a:srgbClr>
              </a:gs>
              <a:gs pos="25000">
                <a:srgbClr val="FFFF00">
                  <a:alpha val="100000"/>
                </a:srgbClr>
              </a:gs>
              <a:gs pos="37500">
                <a:srgbClr val="01A78F">
                  <a:alpha val="100000"/>
                </a:srgbClr>
              </a:gs>
              <a:gs pos="50000">
                <a:srgbClr val="3366FF">
                  <a:alpha val="100000"/>
                </a:srgbClr>
              </a:gs>
              <a:gs pos="62500">
                <a:srgbClr val="01A78F">
                  <a:alpha val="100000"/>
                </a:srgbClr>
              </a:gs>
              <a:gs pos="75000">
                <a:srgbClr val="FFFF00">
                  <a:alpha val="100000"/>
                </a:srgbClr>
              </a:gs>
              <a:gs pos="87500">
                <a:srgbClr val="FF6633">
                  <a:alpha val="100000"/>
                </a:srgbClr>
              </a:gs>
              <a:gs pos="100000">
                <a:srgbClr val="FF3399">
                  <a:alpha val="100000"/>
                </a:srgbClr>
              </a:gs>
            </a:gsLst>
            <a:lin ang="5400000" scaled="1"/>
          </a:gradFill>
          <a:ln w="9525" cap="flat" cmpd="sng">
            <a:solidFill>
              <a:srgbClr val="000000"/>
            </a:solidFill>
            <a:prstDash val="solid"/>
            <a:miter/>
            <a:headEnd type="none" w="med" len="med"/>
            <a:tailEnd type="none" w="med" len="med"/>
          </a:ln>
        </p:spPr>
        <p:txBody>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华文楷体" pitchFamily="2" charset="-122"/>
                <a:ea typeface="华文楷体" pitchFamily="2" charset="-122"/>
              </a:rPr>
              <a:t>  拓展</a:t>
            </a:r>
            <a:endParaRPr lang="zh-CN" altLang="en-US" sz="2400" b="1">
              <a:solidFill>
                <a:srgbClr val="FF0000"/>
              </a:solidFill>
              <a:latin typeface="华文楷体" pitchFamily="2" charset="-122"/>
              <a:ea typeface="华文楷体" pitchFamily="2" charset="-122"/>
            </a:endParaRPr>
          </a:p>
        </p:txBody>
      </p:sp>
      <p:sp>
        <p:nvSpPr>
          <p:cNvPr id="30" name="文本框 29"/>
          <p:cNvSpPr txBox="1"/>
          <p:nvPr>
            <p:custDataLst>
              <p:tags r:id="rId17"/>
            </p:custDataLst>
          </p:nvPr>
        </p:nvSpPr>
        <p:spPr>
          <a:xfrm>
            <a:off x="9104678" y="5498728"/>
            <a:ext cx="2277110" cy="52322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zh-CN" sz="2800" b="1" i="1">
                <a:latin typeface="Times New Roman" pitchFamily="18" charset="0"/>
                <a:ea typeface="华文楷体" pitchFamily="2" charset="-122"/>
                <a:cs typeface="Times New Roman" panose="02020603050405020304" pitchFamily="18" charset="0"/>
              </a:rPr>
              <a:t>E</a:t>
            </a:r>
            <a:r>
              <a:rPr lang="en-US" altLang="zh-CN" sz="2800" b="1" i="1">
                <a:latin typeface="Times New Roman" pitchFamily="18" charset="0"/>
                <a:ea typeface="华文楷体" pitchFamily="2" charset="-122"/>
                <a:cs typeface="Times New Roman" panose="02020603050405020304" pitchFamily="18" charset="0"/>
              </a:rPr>
              <a:t>=Bv</a:t>
            </a:r>
            <a:r>
              <a:rPr lang="en-US" altLang="zh-CN" sz="2800" b="1" i="1" err="1">
                <a:solidFill>
                  <a:srgbClr val="C00000"/>
                </a:solidFill>
                <a:latin typeface="Times New Roman" pitchFamily="18" charset="0"/>
                <a:ea typeface="华文楷体" pitchFamily="2" charset="-122"/>
                <a:cs typeface="Times New Roman" panose="02020603050405020304" pitchFamily="18" charset="0"/>
              </a:rPr>
              <a:t>l</a:t>
            </a:r>
            <a:r>
              <a:rPr lang="en-US" altLang="zh-CN" sz="2800" b="1" err="1">
                <a:solidFill>
                  <a:srgbClr val="C00000"/>
                </a:solidFill>
                <a:latin typeface="Times New Roman" pitchFamily="18" charset="0"/>
                <a:ea typeface="华文楷体" pitchFamily="2" charset="-122"/>
                <a:cs typeface="Times New Roman" panose="02020603050405020304" pitchFamily="18" charset="0"/>
              </a:rPr>
              <a:t>sin</a:t>
            </a:r>
            <a:r>
              <a:rPr lang="en-US" altLang="zh-CN" sz="2800" b="1" i="1" err="1">
                <a:solidFill>
                  <a:srgbClr val="C00000"/>
                </a:solidFill>
                <a:latin typeface="Times New Roman" pitchFamily="18" charset="0"/>
                <a:ea typeface="华文楷体" pitchFamily="2" charset="-122"/>
                <a:cs typeface="Times New Roman" panose="02020603050405020304" pitchFamily="18" charset="0"/>
              </a:rPr>
              <a:t>θ</a:t>
            </a:r>
          </a:p>
        </p:txBody>
      </p:sp>
    </p:spTree>
    <p:extLst>
      <p:ext uri="{BB962C8B-B14F-4D97-AF65-F5344CB8AC3E}">
        <p14:creationId xmlns:p14="http://schemas.microsoft.com/office/powerpoint/2010/main" val="320393871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1" dur="500" fill="hold"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wipe(up)">
                                      <p:cBhvr>
                                        <p:cTn id="7" dur="500"/>
                                        <p:tgtEl>
                                          <p:spTgt spid="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1" dur="500" fill="hold" grpId="0" nodeType="clickEffect">
                                  <p:stCondLst>
                                    <p:cond delay="0"/>
                                  </p:stCondLst>
                                  <p:childTnLst>
                                    <p:set>
                                      <p:cBhvr>
                                        <p:cTn id="11" dur="1" fill="hold">
                                          <p:stCondLst>
                                            <p:cond delay="0"/>
                                          </p:stCondLst>
                                        </p:cTn>
                                        <p:tgtEl>
                                          <p:spTgt spid="25"/>
                                        </p:tgtEl>
                                        <p:attrNameLst>
                                          <p:attrName>style.visibility</p:attrName>
                                        </p:attrNameLst>
                                      </p:cBhvr>
                                      <p:to>
                                        <p:strVal val="visible"/>
                                      </p:to>
                                    </p:set>
                                    <p:animEffect transition="in" filter="wipe(up)">
                                      <p:cBhvr>
                                        <p:cTn id="12" dur="500"/>
                                        <p:tgtEl>
                                          <p:spTgt spid="25"/>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8" dur="500" fill="hold"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wipe(left)">
                                      <p:cBhvr>
                                        <p:cTn id="17" dur="500"/>
                                        <p:tgtEl>
                                          <p:spTgt spid="24"/>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ntr" presetSubtype="8" dur="500" fill="hold" grpId="1" nodeType="click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wipe(left)">
                                      <p:cBhvr>
                                        <p:cTn id="22" dur="500"/>
                                        <p:tgtEl>
                                          <p:spTgt spid="26"/>
                                        </p:tgtEl>
                                      </p:cBhvr>
                                    </p:animEffect>
                                  </p:childTnLst>
                                </p:cTn>
                              </p:par>
                              <p:par>
                                <p:cTn id="23" presetID="22" presetClass="entr" presetSubtype="8" dur="500" fill="hold" grpId="2" nodeType="withEffect">
                                  <p:stCondLst>
                                    <p:cond delay="0"/>
                                  </p:stCondLst>
                                  <p:childTnLst>
                                    <p:set>
                                      <p:cBhvr>
                                        <p:cTn id="24" dur="1" fill="hold">
                                          <p:stCondLst>
                                            <p:cond delay="0"/>
                                          </p:stCondLst>
                                        </p:cTn>
                                        <p:tgtEl>
                                          <p:spTgt spid="28"/>
                                        </p:tgtEl>
                                        <p:attrNameLst>
                                          <p:attrName>style.visibility</p:attrName>
                                        </p:attrNameLst>
                                      </p:cBhvr>
                                      <p:to>
                                        <p:strVal val="visible"/>
                                      </p:to>
                                    </p:set>
                                    <p:animEffect transition="in" filter="wipe(left)">
                                      <p:cBhvr>
                                        <p:cTn id="25" dur="500"/>
                                        <p:tgtEl>
                                          <p:spTgt spid="28"/>
                                        </p:tgtEl>
                                      </p:cBhvr>
                                    </p:animEffect>
                                  </p:childTnLst>
                                </p:cTn>
                              </p:par>
                            </p:childTnLst>
                          </p:cTn>
                        </p:par>
                      </p:childTnLst>
                    </p:cTn>
                  </p:par>
                  <p:par>
                    <p:cTn id="26" fill="hold" nodeType="clickPar">
                      <p:stCondLst>
                        <p:cond delay="indefinite"/>
                      </p:stCondLst>
                      <p:childTnLst>
                        <p:par>
                          <p:cTn id="27" fill="hold" nodeType="afterGroup">
                            <p:stCondLst>
                              <p:cond delay="0"/>
                            </p:stCondLst>
                            <p:childTnLst>
                              <p:par>
                                <p:cTn id="28" presetID="22" presetClass="entr" presetSubtype="8" dur="500" fill="hold" nodeType="clickEffect">
                                  <p:stCondLst>
                                    <p:cond delay="0"/>
                                  </p:stCondLst>
                                  <p:childTnLst>
                                    <p:set>
                                      <p:cBhvr>
                                        <p:cTn id="29" dur="1" fill="hold">
                                          <p:stCondLst>
                                            <p:cond delay="0"/>
                                          </p:stCondLst>
                                        </p:cTn>
                                        <p:tgtEl>
                                          <p:spTgt spid="3"/>
                                        </p:tgtEl>
                                        <p:attrNameLst>
                                          <p:attrName>style.visibility</p:attrName>
                                        </p:attrNameLst>
                                      </p:cBhvr>
                                      <p:to>
                                        <p:strVal val="visible"/>
                                      </p:to>
                                    </p:set>
                                    <p:animEffect transition="in" filter="wipe(left)">
                                      <p:cBhvr>
                                        <p:cTn id="30" dur="500"/>
                                        <p:tgtEl>
                                          <p:spTgt spid="3"/>
                                        </p:tgtEl>
                                      </p:cBhvr>
                                    </p:animEffect>
                                  </p:childTnLst>
                                </p:cTn>
                              </p:par>
                            </p:childTnLst>
                          </p:cTn>
                        </p:par>
                      </p:childTnLst>
                    </p:cTn>
                  </p:par>
                  <p:par>
                    <p:cTn id="31" fill="hold" nodeType="clickPar">
                      <p:stCondLst>
                        <p:cond delay="indefinite"/>
                      </p:stCondLst>
                      <p:childTnLst>
                        <p:par>
                          <p:cTn id="32" fill="hold" nodeType="afterGroup">
                            <p:stCondLst>
                              <p:cond delay="0"/>
                            </p:stCondLst>
                            <p:childTnLst>
                              <p:par>
                                <p:cTn id="33" presetID="22" presetClass="entr" presetSubtype="8" dur="500" fill="hold" grpId="3" nodeType="clickEffect">
                                  <p:stCondLst>
                                    <p:cond delay="0"/>
                                  </p:stCondLst>
                                  <p:childTnLst>
                                    <p:set>
                                      <p:cBhvr>
                                        <p:cTn id="34" dur="1" fill="hold">
                                          <p:stCondLst>
                                            <p:cond delay="0"/>
                                          </p:stCondLst>
                                        </p:cTn>
                                        <p:tgtEl>
                                          <p:spTgt spid="29"/>
                                        </p:tgtEl>
                                        <p:attrNameLst>
                                          <p:attrName>style.visibility</p:attrName>
                                        </p:attrNameLst>
                                      </p:cBhvr>
                                      <p:to>
                                        <p:strVal val="visible"/>
                                      </p:to>
                                    </p:set>
                                    <p:animEffect transition="in" filter="wipe(left)">
                                      <p:cBhvr>
                                        <p:cTn id="35" dur="500"/>
                                        <p:tgtEl>
                                          <p:spTgt spid="29"/>
                                        </p:tgtEl>
                                      </p:cBhvr>
                                    </p:animEffect>
                                  </p:childTnLst>
                                </p:cTn>
                              </p:par>
                            </p:childTnLst>
                          </p:cTn>
                        </p:par>
                      </p:childTnLst>
                    </p:cTn>
                  </p:par>
                  <p:par>
                    <p:cTn id="36" fill="hold" nodeType="clickPar">
                      <p:stCondLst>
                        <p:cond delay="indefinite"/>
                      </p:stCondLst>
                      <p:childTnLst>
                        <p:par>
                          <p:cTn id="37" fill="hold" nodeType="afterGroup">
                            <p:stCondLst>
                              <p:cond delay="0"/>
                            </p:stCondLst>
                            <p:childTnLst>
                              <p:par>
                                <p:cTn id="38" presetID="22" presetClass="entr" presetSubtype="8" dur="500" fill="hold" nodeType="clickEffect">
                                  <p:stCondLst>
                                    <p:cond delay="0"/>
                                  </p:stCondLst>
                                  <p:childTnLst>
                                    <p:set>
                                      <p:cBhvr>
                                        <p:cTn id="39" dur="1" fill="hold">
                                          <p:stCondLst>
                                            <p:cond delay="0"/>
                                          </p:stCondLst>
                                        </p:cTn>
                                        <p:tgtEl>
                                          <p:spTgt spid="7"/>
                                        </p:tgtEl>
                                        <p:attrNameLst>
                                          <p:attrName>style.visibility</p:attrName>
                                        </p:attrNameLst>
                                      </p:cBhvr>
                                      <p:to>
                                        <p:strVal val="visible"/>
                                      </p:to>
                                    </p:set>
                                    <p:animEffect transition="in" filter="wipe(left)">
                                      <p:cBhvr>
                                        <p:cTn id="40" dur="500"/>
                                        <p:tgtEl>
                                          <p:spTgt spid="7"/>
                                        </p:tgtEl>
                                      </p:cBhvr>
                                    </p:animEffect>
                                  </p:childTnLst>
                                </p:cTn>
                              </p:par>
                            </p:childTnLst>
                          </p:cTn>
                        </p:par>
                      </p:childTnLst>
                    </p:cTn>
                  </p:par>
                  <p:par>
                    <p:cTn id="41" fill="hold" nodeType="clickPar">
                      <p:stCondLst>
                        <p:cond delay="indefinite"/>
                      </p:stCondLst>
                      <p:childTnLst>
                        <p:par>
                          <p:cTn id="42" fill="hold" nodeType="afterGroup">
                            <p:stCondLst>
                              <p:cond delay="0"/>
                            </p:stCondLst>
                            <p:childTnLst>
                              <p:par>
                                <p:cTn id="43" presetID="22" presetClass="entr" presetSubtype="8" dur="500" fill="hold" grpId="4" nodeType="clickEffect">
                                  <p:stCondLst>
                                    <p:cond delay="0"/>
                                  </p:stCondLst>
                                  <p:childTnLst>
                                    <p:set>
                                      <p:cBhvr>
                                        <p:cTn id="44" dur="1" fill="hold">
                                          <p:stCondLst>
                                            <p:cond delay="0"/>
                                          </p:stCondLst>
                                        </p:cTn>
                                        <p:tgtEl>
                                          <p:spTgt spid="30"/>
                                        </p:tgtEl>
                                        <p:attrNameLst>
                                          <p:attrName>style.visibility</p:attrName>
                                        </p:attrNameLst>
                                      </p:cBhvr>
                                      <p:to>
                                        <p:strVal val="visible"/>
                                      </p:to>
                                    </p:set>
                                    <p:animEffect transition="in" filter="wipe(left)">
                                      <p:cBhvr>
                                        <p:cTn id="45" dur="500"/>
                                        <p:tgtEl>
                                          <p:spTgt spid="3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 grpId="0"/>
      <p:bldP spid="26" grpId="1"/>
      <p:bldP spid="28" grpId="2"/>
      <p:bldP spid="29" grpId="3"/>
      <p:bldP spid="30" grpId="4"/>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4" name="文本框 3"/>
          <p:cNvSpPr txBox="1"/>
          <p:nvPr>
            <p:custDataLst>
              <p:tags r:id="rId3"/>
            </p:custDataLst>
          </p:nvPr>
        </p:nvSpPr>
        <p:spPr>
          <a:xfrm>
            <a:off x="187387" y="165999"/>
            <a:ext cx="8839200" cy="523220"/>
          </a:xfrm>
          <a:prstGeom prst="rect">
            <a:avLst/>
          </a:prstGeom>
          <a:solidFill>
            <a:srgbClr val="008080"/>
          </a:solid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en-US" altLang="zh-CN" sz="2800" b="1" kern="0" smtClean="0">
                <a:solidFill>
                  <a:prstClr val="white"/>
                </a:solidFill>
                <a:latin typeface="宋体" pitchFamily="2" charset="-122"/>
                <a:ea typeface="宋体" pitchFamily="2" charset="-122"/>
                <a:cs typeface="Times New Roman" panose="02020603050405020304" pitchFamily="18" charset="0"/>
              </a:rPr>
              <a:t>3</a:t>
            </a:r>
            <a:r>
              <a:rPr lang="zh-CN" altLang="en-US" sz="2800" b="1" kern="0">
                <a:solidFill>
                  <a:prstClr val="white"/>
                </a:solidFill>
                <a:latin typeface="宋体" pitchFamily="2" charset="-122"/>
                <a:ea typeface="宋体" pitchFamily="2" charset="-122"/>
                <a:cs typeface="Times New Roman" panose="02020603050405020304" pitchFamily="18" charset="0"/>
              </a:rPr>
              <a:t>、涡流、电磁阻尼和电磁驱动</a:t>
            </a:r>
            <a:r>
              <a:rPr lang="en-US" altLang="zh-CN" sz="2800" b="1" kern="0" smtClean="0">
                <a:solidFill>
                  <a:prstClr val="white"/>
                </a:solidFill>
                <a:latin typeface="宋体" pitchFamily="2" charset="-122"/>
                <a:ea typeface="宋体" pitchFamily="2" charset="-122"/>
                <a:cs typeface="Times New Roman" panose="02020603050405020304" pitchFamily="18" charset="0"/>
              </a:rPr>
              <a:t>—</a:t>
            </a:r>
            <a:r>
              <a:rPr lang="zh-CN" altLang="en-US" sz="2800" b="1" kern="0" smtClean="0">
                <a:solidFill>
                  <a:prstClr val="white"/>
                </a:solidFill>
                <a:latin typeface="宋体" pitchFamily="2" charset="-122"/>
                <a:ea typeface="宋体" pitchFamily="2" charset="-122"/>
                <a:cs typeface="Times New Roman" panose="02020603050405020304" pitchFamily="18" charset="0"/>
              </a:rPr>
              <a:t>感应电动势的本质</a:t>
            </a:r>
            <a:endParaRPr lang="zh-CN" altLang="en-US" sz="2800" b="1" kern="0">
              <a:solidFill>
                <a:prstClr val="white"/>
              </a:solidFill>
              <a:latin typeface="宋体" pitchFamily="2" charset="-122"/>
              <a:ea typeface="宋体" pitchFamily="2" charset="-122"/>
              <a:cs typeface="Times New Roman" panose="02020603050405020304" pitchFamily="18" charset="0"/>
            </a:endParaRPr>
          </a:p>
        </p:txBody>
      </p:sp>
      <p:pic>
        <p:nvPicPr>
          <p:cNvPr id="8" name="图片 7"/>
          <p:cNvPicPr>
            <a:picLocks noChangeAspect="1"/>
          </p:cNvPicPr>
          <p:nvPr>
            <p:custDataLst>
              <p:tags r:id="rId5"/>
            </p:custDataLst>
          </p:nvPr>
        </p:nvPicPr>
        <p:blipFill>
          <a:blip r:embed="rId4">
            <a:clrChange>
              <a:clrFrom>
                <a:srgbClr val="FFFFFF"/>
              </a:clrFrom>
              <a:clrTo>
                <a:srgbClr val="FFFFFF">
                  <a:alpha val="0"/>
                </a:srgbClr>
              </a:clrTo>
            </a:clrChange>
          </a:blip>
          <a:stretch>
            <a:fillRect/>
          </a:stretch>
        </p:blipFill>
        <p:spPr>
          <a:xfrm>
            <a:off x="678800" y="1623886"/>
            <a:ext cx="2498733" cy="3902855"/>
          </a:xfrm>
          <a:prstGeom prst="rect">
            <a:avLst/>
          </a:prstGeom>
        </p:spPr>
      </p:pic>
      <p:pic>
        <p:nvPicPr>
          <p:cNvPr id="11" name="图片 10"/>
          <p:cNvPicPr>
            <a:picLocks noChangeAspect="1"/>
          </p:cNvPicPr>
          <p:nvPr>
            <p:custDataLst>
              <p:tags r:id="rId7"/>
            </p:custDataLst>
          </p:nvPr>
        </p:nvPicPr>
        <p:blipFill>
          <a:blip r:embed="rId6">
            <a:clrChange>
              <a:clrFrom>
                <a:srgbClr val="FFFFFF"/>
              </a:clrFrom>
              <a:clrTo>
                <a:srgbClr val="FFFFFF">
                  <a:alpha val="0"/>
                </a:srgbClr>
              </a:clrTo>
            </a:clrChange>
          </a:blip>
          <a:srcRect r="53107"/>
          <a:stretch>
            <a:fillRect/>
          </a:stretch>
        </p:blipFill>
        <p:spPr>
          <a:xfrm>
            <a:off x="8463088" y="1460248"/>
            <a:ext cx="3558583" cy="4230130"/>
          </a:xfrm>
          <a:prstGeom prst="rect">
            <a:avLst/>
          </a:prstGeom>
        </p:spPr>
      </p:pic>
      <p:sp>
        <p:nvSpPr>
          <p:cNvPr id="14" name="矩形 13"/>
          <p:cNvSpPr/>
          <p:nvPr>
            <p:custDataLst>
              <p:tags r:id="rId8"/>
            </p:custDataLst>
          </p:nvPr>
        </p:nvSpPr>
        <p:spPr>
          <a:xfrm>
            <a:off x="4606987" y="2522631"/>
            <a:ext cx="1980029"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800" b="1" kern="0" smtClean="0">
                <a:solidFill>
                  <a:srgbClr val="FF0000"/>
                </a:solidFill>
                <a:latin typeface="华文楷体" pitchFamily="2" charset="-122"/>
                <a:ea typeface="华文楷体" pitchFamily="2" charset="-122"/>
                <a:cs typeface="Times New Roman" panose="02020603050405020304" pitchFamily="18" charset="0"/>
              </a:rPr>
              <a:t>感生电动势</a:t>
            </a:r>
            <a:endParaRPr lang="zh-CN" altLang="en-US" sz="2800" b="1" kern="0">
              <a:solidFill>
                <a:srgbClr val="FF0000"/>
              </a:solidFill>
              <a:latin typeface="华文楷体" pitchFamily="2" charset="-122"/>
              <a:ea typeface="华文楷体" pitchFamily="2" charset="-122"/>
              <a:cs typeface="Times New Roman" panose="02020603050405020304" pitchFamily="18" charset="0"/>
            </a:endParaRPr>
          </a:p>
        </p:txBody>
      </p:sp>
      <p:sp>
        <p:nvSpPr>
          <p:cNvPr id="25" name="Text Box 3"/>
          <p:cNvSpPr txBox="1"/>
          <p:nvPr>
            <p:custDataLst>
              <p:tags r:id="rId9"/>
            </p:custDataLst>
          </p:nvPr>
        </p:nvSpPr>
        <p:spPr>
          <a:xfrm>
            <a:off x="3388306" y="3313703"/>
            <a:ext cx="4823276" cy="52322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spcBef>
                <a:spcPct val="50000"/>
              </a:spcBef>
            </a:pPr>
            <a:r>
              <a:rPr lang="zh-CN" altLang="en-US" sz="2800" b="1">
                <a:solidFill>
                  <a:srgbClr val="00B050"/>
                </a:solidFill>
                <a:latin typeface="华文楷体" pitchFamily="2" charset="-122"/>
                <a:ea typeface="华文楷体" pitchFamily="2" charset="-122"/>
                <a:cs typeface="Arial"/>
              </a:rPr>
              <a:t>非静电力是感生电场</a:t>
            </a:r>
            <a:r>
              <a:rPr lang="zh-CN" altLang="en-US" sz="2800" b="1" smtClean="0">
                <a:solidFill>
                  <a:srgbClr val="00B050"/>
                </a:solidFill>
                <a:latin typeface="华文楷体" pitchFamily="2" charset="-122"/>
                <a:ea typeface="华文楷体" pitchFamily="2" charset="-122"/>
                <a:cs typeface="Arial"/>
              </a:rPr>
              <a:t>的电场力</a:t>
            </a:r>
            <a:endParaRPr lang="zh-CN" altLang="en-US" sz="2800" b="1">
              <a:solidFill>
                <a:srgbClr val="00B050"/>
              </a:solidFill>
              <a:latin typeface="华文楷体" pitchFamily="2" charset="-122"/>
              <a:ea typeface="华文楷体" pitchFamily="2" charset="-122"/>
              <a:cs typeface="Arial"/>
            </a:endParaRPr>
          </a:p>
        </p:txBody>
      </p:sp>
    </p:spTree>
    <p:extLst>
      <p:ext uri="{BB962C8B-B14F-4D97-AF65-F5344CB8AC3E}">
        <p14:creationId xmlns:p14="http://schemas.microsoft.com/office/powerpoint/2010/main" val="323562342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1" dur="500"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up)">
                                      <p:cBhvr>
                                        <p:cTn id="7" dur="500"/>
                                        <p:tgtEl>
                                          <p:spTgt spid="8"/>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14"/>
                                        </p:tgtEl>
                                        <p:attrNameLst>
                                          <p:attrName>style.visibility</p:attrName>
                                        </p:attrNameLst>
                                      </p:cBhvr>
                                      <p:to>
                                        <p:strVal val="visible"/>
                                      </p:to>
                                    </p:set>
                                    <p:animEffect transition="in" filter="wipe(left)">
                                      <p:cBhvr>
                                        <p:cTn id="12" dur="500"/>
                                        <p:tgtEl>
                                          <p:spTgt spid="14"/>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8" dur="500" fill="hold" grpId="1"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wipe(left)">
                                      <p:cBhvr>
                                        <p:cTn id="17" dur="500"/>
                                        <p:tgtEl>
                                          <p:spTgt spid="25"/>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ntr" presetSubtype="8" dur="500"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ipe(left)">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P spid="25" grpId="1"/>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pic>
        <p:nvPicPr>
          <p:cNvPr id="9" name="图片 8"/>
          <p:cNvPicPr>
            <a:picLocks noChangeAspect="1"/>
          </p:cNvPicPr>
          <p:nvPr>
            <p:custDataLst>
              <p:tags r:id="rId4"/>
            </p:custDataLst>
          </p:nvPr>
        </p:nvPicPr>
        <p:blipFill>
          <a:blip r:embed="rId3"/>
          <a:stretch>
            <a:fillRect/>
          </a:stretch>
        </p:blipFill>
        <p:spPr>
          <a:xfrm>
            <a:off x="8376330" y="1016095"/>
            <a:ext cx="3067117" cy="3967840"/>
          </a:xfrm>
          <a:prstGeom prst="rect">
            <a:avLst/>
          </a:prstGeom>
        </p:spPr>
      </p:pic>
      <p:pic>
        <p:nvPicPr>
          <p:cNvPr id="16" name="图片 15"/>
          <p:cNvPicPr>
            <a:picLocks noChangeAspect="1"/>
          </p:cNvPicPr>
          <p:nvPr>
            <p:custDataLst>
              <p:tags r:id="rId6"/>
            </p:custDataLst>
          </p:nvPr>
        </p:nvPicPr>
        <p:blipFill>
          <a:blip r:embed="rId5">
            <a:clrChange>
              <a:clrFrom>
                <a:srgbClr val="FFFFFF"/>
              </a:clrFrom>
              <a:clrTo>
                <a:srgbClr val="FFFFFF">
                  <a:alpha val="0"/>
                </a:srgbClr>
              </a:clrTo>
            </a:clrChange>
          </a:blip>
          <a:stretch>
            <a:fillRect/>
          </a:stretch>
        </p:blipFill>
        <p:spPr>
          <a:xfrm>
            <a:off x="313472" y="1200146"/>
            <a:ext cx="3407835" cy="3778511"/>
          </a:xfrm>
          <a:prstGeom prst="rect">
            <a:avLst/>
          </a:prstGeom>
        </p:spPr>
      </p:pic>
      <p:sp>
        <p:nvSpPr>
          <p:cNvPr id="23" name="矩形 22"/>
          <p:cNvSpPr/>
          <p:nvPr>
            <p:custDataLst>
              <p:tags r:id="rId7"/>
            </p:custDataLst>
          </p:nvPr>
        </p:nvSpPr>
        <p:spPr>
          <a:xfrm>
            <a:off x="4393304" y="1946953"/>
            <a:ext cx="1980029"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800" b="1" kern="0" smtClean="0">
                <a:solidFill>
                  <a:srgbClr val="FF0000"/>
                </a:solidFill>
                <a:latin typeface="华文楷体" pitchFamily="2" charset="-122"/>
                <a:ea typeface="华文楷体" pitchFamily="2" charset="-122"/>
                <a:cs typeface="Times New Roman" panose="02020603050405020304" pitchFamily="18" charset="0"/>
              </a:rPr>
              <a:t>动生电动势</a:t>
            </a:r>
            <a:endParaRPr lang="zh-CN" altLang="en-US" sz="2800" b="1" kern="0">
              <a:solidFill>
                <a:srgbClr val="FF0000"/>
              </a:solidFill>
              <a:latin typeface="华文楷体" pitchFamily="2" charset="-122"/>
              <a:ea typeface="华文楷体" pitchFamily="2" charset="-122"/>
              <a:cs typeface="Times New Roman" panose="02020603050405020304" pitchFamily="18" charset="0"/>
            </a:endParaRPr>
          </a:p>
        </p:txBody>
      </p:sp>
      <p:sp>
        <p:nvSpPr>
          <p:cNvPr id="24" name="Text Box 3"/>
          <p:cNvSpPr txBox="1"/>
          <p:nvPr>
            <p:custDataLst>
              <p:tags r:id="rId8"/>
            </p:custDataLst>
          </p:nvPr>
        </p:nvSpPr>
        <p:spPr>
          <a:xfrm>
            <a:off x="3721307" y="2903727"/>
            <a:ext cx="4163839" cy="523220"/>
          </a:xfrm>
          <a:prstGeom prst="rect">
            <a:avLst/>
          </a:prstGeom>
          <a:noFill/>
          <a:ln w="9525">
            <a:noFill/>
          </a:ln>
        </p:spPr>
        <p:txBody>
          <a:bodyPr wrap="square" anchor="t" anchorCtr="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eaLnBrk="0" hangingPunct="0">
              <a:spcBef>
                <a:spcPct val="50000"/>
              </a:spcBef>
            </a:pPr>
            <a:r>
              <a:rPr lang="zh-CN" altLang="en-US" sz="2800" b="1" smtClean="0">
                <a:solidFill>
                  <a:srgbClr val="00B050"/>
                </a:solidFill>
                <a:latin typeface="华文楷体" pitchFamily="2" charset="-122"/>
                <a:ea typeface="华文楷体" pitchFamily="2" charset="-122"/>
                <a:cs typeface="Arial"/>
              </a:rPr>
              <a:t>非</a:t>
            </a:r>
            <a:r>
              <a:rPr lang="zh-CN" altLang="en-US" sz="2800" b="1">
                <a:solidFill>
                  <a:srgbClr val="00B050"/>
                </a:solidFill>
                <a:latin typeface="华文楷体" pitchFamily="2" charset="-122"/>
                <a:ea typeface="华文楷体" pitchFamily="2" charset="-122"/>
                <a:cs typeface="Arial"/>
              </a:rPr>
              <a:t>静电力是</a:t>
            </a:r>
            <a:r>
              <a:rPr lang="zh-CN" altLang="en-US" sz="2800" b="1" smtClean="0">
                <a:solidFill>
                  <a:srgbClr val="00B050"/>
                </a:solidFill>
                <a:latin typeface="华文楷体" pitchFamily="2" charset="-122"/>
                <a:ea typeface="华文楷体" pitchFamily="2" charset="-122"/>
                <a:cs typeface="Arial"/>
              </a:rPr>
              <a:t>洛伦兹力</a:t>
            </a:r>
            <a:endParaRPr lang="zh-CN" altLang="en-US" sz="2800" b="1">
              <a:solidFill>
                <a:srgbClr val="00B050"/>
              </a:solidFill>
              <a:latin typeface="华文楷体" pitchFamily="2" charset="-122"/>
              <a:ea typeface="华文楷体" pitchFamily="2" charset="-122"/>
              <a:cs typeface="Arial"/>
            </a:endParaRPr>
          </a:p>
        </p:txBody>
      </p:sp>
    </p:spTree>
    <p:extLst>
      <p:ext uri="{BB962C8B-B14F-4D97-AF65-F5344CB8AC3E}">
        <p14:creationId xmlns:p14="http://schemas.microsoft.com/office/powerpoint/2010/main" val="198933967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nodeType="clickEffect">
                                  <p:stCondLst>
                                    <p:cond delay="0"/>
                                  </p:stCondLst>
                                  <p:childTnLst>
                                    <p:set>
                                      <p:cBhvr>
                                        <p:cTn id="6" dur="1" fill="hold">
                                          <p:stCondLst>
                                            <p:cond delay="0"/>
                                          </p:stCondLst>
                                        </p:cTn>
                                        <p:tgtEl>
                                          <p:spTgt spid="16"/>
                                        </p:tgtEl>
                                        <p:attrNameLst>
                                          <p:attrName>style.visibility</p:attrName>
                                        </p:attrNameLst>
                                      </p:cBhvr>
                                      <p:to>
                                        <p:strVal val="visible"/>
                                      </p:to>
                                    </p:set>
                                    <p:animEffect transition="in" filter="wipe(left)">
                                      <p:cBhvr>
                                        <p:cTn id="7" dur="500"/>
                                        <p:tgtEl>
                                          <p:spTgt spid="16"/>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8" dur="500" fill="hold" grpId="0" nodeType="clickEffect">
                                  <p:stCondLst>
                                    <p:cond delay="0"/>
                                  </p:stCondLst>
                                  <p:childTnLst>
                                    <p:set>
                                      <p:cBhvr>
                                        <p:cTn id="11" dur="1" fill="hold">
                                          <p:stCondLst>
                                            <p:cond delay="0"/>
                                          </p:stCondLst>
                                        </p:cTn>
                                        <p:tgtEl>
                                          <p:spTgt spid="23"/>
                                        </p:tgtEl>
                                        <p:attrNameLst>
                                          <p:attrName>style.visibility</p:attrName>
                                        </p:attrNameLst>
                                      </p:cBhvr>
                                      <p:to>
                                        <p:strVal val="visible"/>
                                      </p:to>
                                    </p:set>
                                    <p:animEffect transition="in" filter="wipe(left)">
                                      <p:cBhvr>
                                        <p:cTn id="12" dur="500"/>
                                        <p:tgtEl>
                                          <p:spTgt spid="23"/>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8" dur="500" fill="hold" grpId="1" nodeType="clickEffect">
                                  <p:stCondLst>
                                    <p:cond delay="0"/>
                                  </p:stCondLst>
                                  <p:childTnLst>
                                    <p:set>
                                      <p:cBhvr>
                                        <p:cTn id="16" dur="1" fill="hold">
                                          <p:stCondLst>
                                            <p:cond delay="0"/>
                                          </p:stCondLst>
                                        </p:cTn>
                                        <p:tgtEl>
                                          <p:spTgt spid="24"/>
                                        </p:tgtEl>
                                        <p:attrNameLst>
                                          <p:attrName>style.visibility</p:attrName>
                                        </p:attrNameLst>
                                      </p:cBhvr>
                                      <p:to>
                                        <p:strVal val="visible"/>
                                      </p:to>
                                    </p:set>
                                    <p:animEffect transition="in" filter="wipe(left)">
                                      <p:cBhvr>
                                        <p:cTn id="17" dur="500"/>
                                        <p:tgtEl>
                                          <p:spTgt spid="24"/>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22" presetClass="entr" presetSubtype="4" dur="500" fill="hold"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wipe(down)">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3" grpId="0"/>
      <p:bldP spid="24" grpId="1"/>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pic>
        <p:nvPicPr>
          <p:cNvPr id="2" name="图片 1"/>
          <p:cNvPicPr>
            <a:picLocks noChangeAspect="1"/>
          </p:cNvPicPr>
          <p:nvPr>
            <p:custDataLst>
              <p:tags r:id="rId4"/>
            </p:custDataLst>
          </p:nvPr>
        </p:nvPicPr>
        <p:blipFill>
          <a:blip r:embed="rId3">
            <a:clrChange>
              <a:clrFrom>
                <a:srgbClr val="FFFFFF"/>
              </a:clrFrom>
              <a:clrTo>
                <a:srgbClr val="FFFFFF">
                  <a:alpha val="0"/>
                </a:srgbClr>
              </a:clrTo>
            </a:clrChange>
          </a:blip>
          <a:srcRect l="25290" t="5468" r="51552"/>
          <a:stretch>
            <a:fillRect/>
          </a:stretch>
        </p:blipFill>
        <p:spPr>
          <a:xfrm>
            <a:off x="1868970" y="828962"/>
            <a:ext cx="2072134" cy="2311393"/>
          </a:xfrm>
          <a:prstGeom prst="rect">
            <a:avLst/>
          </a:prstGeom>
          <a:ln>
            <a:solidFill>
              <a:srgbClr val="006699"/>
            </a:solidFill>
          </a:ln>
        </p:spPr>
      </p:pic>
      <p:pic>
        <p:nvPicPr>
          <p:cNvPr id="3" name="图片 2"/>
          <p:cNvPicPr>
            <a:picLocks noChangeAspect="1"/>
          </p:cNvPicPr>
          <p:nvPr>
            <p:custDataLst>
              <p:tags r:id="rId6"/>
            </p:custDataLst>
          </p:nvPr>
        </p:nvPicPr>
        <p:blipFill>
          <a:blip r:embed="rId5">
            <a:clrChange>
              <a:clrFrom>
                <a:srgbClr val="FFFFFF"/>
              </a:clrFrom>
              <a:clrTo>
                <a:srgbClr val="FFFFFF">
                  <a:alpha val="0"/>
                </a:srgbClr>
              </a:clrTo>
            </a:clrChange>
          </a:blip>
          <a:srcRect r="3075" b="5136"/>
          <a:stretch>
            <a:fillRect/>
          </a:stretch>
        </p:blipFill>
        <p:spPr>
          <a:xfrm>
            <a:off x="7354214" y="925635"/>
            <a:ext cx="3150240" cy="2292136"/>
          </a:xfrm>
          <a:prstGeom prst="rect">
            <a:avLst/>
          </a:prstGeom>
          <a:ln>
            <a:solidFill>
              <a:srgbClr val="006699"/>
            </a:solidFill>
          </a:ln>
        </p:spPr>
      </p:pic>
      <p:grpSp>
        <p:nvGrpSpPr>
          <p:cNvPr id="4" name="组合 3"/>
          <p:cNvGrpSpPr/>
          <p:nvPr>
            <p:custDataLst>
              <p:tags r:id="rId7"/>
            </p:custDataLst>
          </p:nvPr>
        </p:nvGrpSpPr>
        <p:grpSpPr>
          <a:xfrm>
            <a:off x="4741925" y="2071703"/>
            <a:ext cx="1909524" cy="523220"/>
            <a:chOff x="3134092" y="2245164"/>
            <a:chExt cx="1909524" cy="523220"/>
          </a:xfrm>
        </p:grpSpPr>
        <p:sp>
          <p:nvSpPr>
            <p:cNvPr id="5" name="文本框 4"/>
            <p:cNvSpPr txBox="1"/>
            <p:nvPr>
              <p:custDataLst>
                <p:tags r:id="rId8"/>
              </p:custDataLst>
            </p:nvPr>
          </p:nvSpPr>
          <p:spPr>
            <a:xfrm>
              <a:off x="3656507" y="2245164"/>
              <a:ext cx="864693" cy="523220"/>
            </a:xfrm>
            <a:prstGeom prst="rect">
              <a:avLst/>
            </a:prstGeom>
            <a:noFill/>
            <a:ln w="19050">
              <a:solidFill>
                <a:srgbClr val="008000"/>
              </a:solidFill>
            </a:ln>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l-GR" altLang="zh-CN" sz="2800" b="1" i="1">
                  <a:solidFill>
                    <a:srgbClr val="008000"/>
                  </a:solidFill>
                  <a:latin typeface="Times New Roman" pitchFamily="18" charset="0"/>
                  <a:ea typeface="华文楷体" pitchFamily="2" charset="-122"/>
                  <a:cs typeface="Times New Roman" panose="02020603050405020304" pitchFamily="18" charset="0"/>
                </a:rPr>
                <a:t>Φ</a:t>
              </a:r>
              <a:r>
                <a:rPr lang="zh-CN" altLang="en-US" sz="2800" b="1">
                  <a:solidFill>
                    <a:srgbClr val="008000"/>
                  </a:solidFill>
                  <a:latin typeface="Times New Roman" pitchFamily="18" charset="0"/>
                  <a:ea typeface="华文楷体" pitchFamily="2" charset="-122"/>
                  <a:cs typeface="Times New Roman" panose="02020603050405020304" pitchFamily="18" charset="0"/>
                </a:rPr>
                <a:t>变</a:t>
              </a:r>
              <a:endParaRPr lang="zh-CN" altLang="en-US" sz="2800" b="1" i="1">
                <a:solidFill>
                  <a:srgbClr val="008000"/>
                </a:solidFill>
                <a:latin typeface="Times New Roman" pitchFamily="18" charset="0"/>
                <a:ea typeface="华文楷体" pitchFamily="2" charset="-122"/>
                <a:cs typeface="Times New Roman" panose="02020603050405020304" pitchFamily="18" charset="0"/>
              </a:endParaRPr>
            </a:p>
          </p:txBody>
        </p:sp>
        <p:sp>
          <p:nvSpPr>
            <p:cNvPr id="6" name="箭头: 下 9"/>
            <p:cNvSpPr/>
            <p:nvPr>
              <p:custDataLst>
                <p:tags r:id="rId9"/>
              </p:custDataLst>
            </p:nvPr>
          </p:nvSpPr>
          <p:spPr>
            <a:xfrm rot="16200000" flipV="1">
              <a:off x="3269781" y="2204075"/>
              <a:ext cx="251036" cy="522414"/>
            </a:xfrm>
            <a:prstGeom prst="downArrow">
              <a:avLst/>
            </a:prstGeom>
            <a:noFill/>
            <a:ln w="19050">
              <a:solidFill>
                <a:srgbClr val="008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charset="0"/>
                  <a:ea typeface="+mn-ea"/>
                  <a:cs typeface="+mn-cs"/>
                </a:defRPr>
              </a:lvl1pPr>
              <a:lvl2pPr marL="457200" algn="l" defTabSz="914400" rtl="0" eaLnBrk="1" latinLnBrk="0" hangingPunct="1">
                <a:defRPr sz="1800" kern="1200">
                  <a:solidFill>
                    <a:srgbClr val="FFFFFF"/>
                  </a:solidFill>
                  <a:latin typeface="等线" charset="0"/>
                  <a:ea typeface="+mn-ea"/>
                  <a:cs typeface="+mn-cs"/>
                </a:defRPr>
              </a:lvl2pPr>
              <a:lvl3pPr marL="914400" algn="l" defTabSz="914400" rtl="0" eaLnBrk="1" latinLnBrk="0" hangingPunct="1">
                <a:defRPr sz="1800" kern="1200">
                  <a:solidFill>
                    <a:srgbClr val="FFFFFF"/>
                  </a:solidFill>
                  <a:latin typeface="等线" charset="0"/>
                  <a:ea typeface="+mn-ea"/>
                  <a:cs typeface="+mn-cs"/>
                </a:defRPr>
              </a:lvl3pPr>
              <a:lvl4pPr marL="1371600" algn="l" defTabSz="914400" rtl="0" eaLnBrk="1" latinLnBrk="0" hangingPunct="1">
                <a:defRPr sz="1800" kern="1200">
                  <a:solidFill>
                    <a:srgbClr val="FFFFFF"/>
                  </a:solidFill>
                  <a:latin typeface="等线" charset="0"/>
                  <a:ea typeface="+mn-ea"/>
                  <a:cs typeface="+mn-cs"/>
                </a:defRPr>
              </a:lvl4pPr>
              <a:lvl5pPr marL="1828800" algn="l" defTabSz="914400" rtl="0" eaLnBrk="1" latinLnBrk="0" hangingPunct="1">
                <a:defRPr sz="1800" kern="1200">
                  <a:solidFill>
                    <a:srgbClr val="FFFFFF"/>
                  </a:solidFill>
                  <a:latin typeface="等线" charset="0"/>
                  <a:ea typeface="+mn-ea"/>
                  <a:cs typeface="+mn-cs"/>
                </a:defRPr>
              </a:lvl5pPr>
              <a:lvl6pPr marL="2286000" algn="l" defTabSz="914400" rtl="0" eaLnBrk="1" latinLnBrk="0" hangingPunct="1">
                <a:defRPr sz="1800" kern="1200">
                  <a:solidFill>
                    <a:srgbClr val="FFFFFF"/>
                  </a:solidFill>
                  <a:latin typeface="等线" charset="0"/>
                  <a:ea typeface="+mn-ea"/>
                  <a:cs typeface="+mn-cs"/>
                </a:defRPr>
              </a:lvl6pPr>
              <a:lvl7pPr marL="2743200" algn="l" defTabSz="914400" rtl="0" eaLnBrk="1" latinLnBrk="0" hangingPunct="1">
                <a:defRPr sz="1800" kern="1200">
                  <a:solidFill>
                    <a:srgbClr val="FFFFFF"/>
                  </a:solidFill>
                  <a:latin typeface="等线" charset="0"/>
                  <a:ea typeface="+mn-ea"/>
                  <a:cs typeface="+mn-cs"/>
                </a:defRPr>
              </a:lvl7pPr>
              <a:lvl8pPr marL="3200400" algn="l" defTabSz="914400" rtl="0" eaLnBrk="1" latinLnBrk="0" hangingPunct="1">
                <a:defRPr sz="1800" kern="1200">
                  <a:solidFill>
                    <a:srgbClr val="FFFFFF"/>
                  </a:solidFill>
                  <a:latin typeface="等线" charset="0"/>
                  <a:ea typeface="+mn-ea"/>
                  <a:cs typeface="+mn-cs"/>
                </a:defRPr>
              </a:lvl8pPr>
              <a:lvl9pPr marL="3657600" algn="l" defTabSz="914400" rtl="0" eaLnBrk="1" latinLnBrk="0" hangingPunct="1">
                <a:defRPr sz="1800" kern="1200">
                  <a:solidFill>
                    <a:srgbClr val="FFFFFF"/>
                  </a:solidFill>
                  <a:latin typeface="等线" charset="0"/>
                  <a:ea typeface="+mn-ea"/>
                  <a:cs typeface="+mn-cs"/>
                </a:defRPr>
              </a:lvl9pPr>
            </a:lstStyle>
            <a:p>
              <a:pPr algn="ctr"/>
              <a:endParaRPr lang="zh-CN" altLang="en-US" sz="2800" b="1">
                <a:solidFill>
                  <a:srgbClr val="008000"/>
                </a:solidFill>
                <a:latin typeface="Times New Roman" pitchFamily="18" charset="0"/>
                <a:ea typeface="华文楷体" pitchFamily="2" charset="-122"/>
                <a:cs typeface="Times New Roman" panose="02020603050405020304" pitchFamily="18" charset="0"/>
              </a:endParaRPr>
            </a:p>
          </p:txBody>
        </p:sp>
        <p:sp>
          <p:nvSpPr>
            <p:cNvPr id="7" name="箭头: 下 11"/>
            <p:cNvSpPr/>
            <p:nvPr>
              <p:custDataLst>
                <p:tags r:id="rId10"/>
              </p:custDataLst>
            </p:nvPr>
          </p:nvSpPr>
          <p:spPr>
            <a:xfrm rot="5400000" flipH="1" flipV="1">
              <a:off x="4656891" y="2166742"/>
              <a:ext cx="251036" cy="522414"/>
            </a:xfrm>
            <a:prstGeom prst="downArrow">
              <a:avLst/>
            </a:prstGeom>
            <a:noFill/>
            <a:ln w="19050">
              <a:solidFill>
                <a:srgbClr val="008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charset="0"/>
                  <a:ea typeface="+mn-ea"/>
                  <a:cs typeface="+mn-cs"/>
                </a:defRPr>
              </a:lvl1pPr>
              <a:lvl2pPr marL="457200" algn="l" defTabSz="914400" rtl="0" eaLnBrk="1" latinLnBrk="0" hangingPunct="1">
                <a:defRPr sz="1800" kern="1200">
                  <a:solidFill>
                    <a:srgbClr val="FFFFFF"/>
                  </a:solidFill>
                  <a:latin typeface="等线" charset="0"/>
                  <a:ea typeface="+mn-ea"/>
                  <a:cs typeface="+mn-cs"/>
                </a:defRPr>
              </a:lvl2pPr>
              <a:lvl3pPr marL="914400" algn="l" defTabSz="914400" rtl="0" eaLnBrk="1" latinLnBrk="0" hangingPunct="1">
                <a:defRPr sz="1800" kern="1200">
                  <a:solidFill>
                    <a:srgbClr val="FFFFFF"/>
                  </a:solidFill>
                  <a:latin typeface="等线" charset="0"/>
                  <a:ea typeface="+mn-ea"/>
                  <a:cs typeface="+mn-cs"/>
                </a:defRPr>
              </a:lvl3pPr>
              <a:lvl4pPr marL="1371600" algn="l" defTabSz="914400" rtl="0" eaLnBrk="1" latinLnBrk="0" hangingPunct="1">
                <a:defRPr sz="1800" kern="1200">
                  <a:solidFill>
                    <a:srgbClr val="FFFFFF"/>
                  </a:solidFill>
                  <a:latin typeface="等线" charset="0"/>
                  <a:ea typeface="+mn-ea"/>
                  <a:cs typeface="+mn-cs"/>
                </a:defRPr>
              </a:lvl4pPr>
              <a:lvl5pPr marL="1828800" algn="l" defTabSz="914400" rtl="0" eaLnBrk="1" latinLnBrk="0" hangingPunct="1">
                <a:defRPr sz="1800" kern="1200">
                  <a:solidFill>
                    <a:srgbClr val="FFFFFF"/>
                  </a:solidFill>
                  <a:latin typeface="等线" charset="0"/>
                  <a:ea typeface="+mn-ea"/>
                  <a:cs typeface="+mn-cs"/>
                </a:defRPr>
              </a:lvl5pPr>
              <a:lvl6pPr marL="2286000" algn="l" defTabSz="914400" rtl="0" eaLnBrk="1" latinLnBrk="0" hangingPunct="1">
                <a:defRPr sz="1800" kern="1200">
                  <a:solidFill>
                    <a:srgbClr val="FFFFFF"/>
                  </a:solidFill>
                  <a:latin typeface="等线" charset="0"/>
                  <a:ea typeface="+mn-ea"/>
                  <a:cs typeface="+mn-cs"/>
                </a:defRPr>
              </a:lvl6pPr>
              <a:lvl7pPr marL="2743200" algn="l" defTabSz="914400" rtl="0" eaLnBrk="1" latinLnBrk="0" hangingPunct="1">
                <a:defRPr sz="1800" kern="1200">
                  <a:solidFill>
                    <a:srgbClr val="FFFFFF"/>
                  </a:solidFill>
                  <a:latin typeface="等线" charset="0"/>
                  <a:ea typeface="+mn-ea"/>
                  <a:cs typeface="+mn-cs"/>
                </a:defRPr>
              </a:lvl7pPr>
              <a:lvl8pPr marL="3200400" algn="l" defTabSz="914400" rtl="0" eaLnBrk="1" latinLnBrk="0" hangingPunct="1">
                <a:defRPr sz="1800" kern="1200">
                  <a:solidFill>
                    <a:srgbClr val="FFFFFF"/>
                  </a:solidFill>
                  <a:latin typeface="等线" charset="0"/>
                  <a:ea typeface="+mn-ea"/>
                  <a:cs typeface="+mn-cs"/>
                </a:defRPr>
              </a:lvl8pPr>
              <a:lvl9pPr marL="3657600" algn="l" defTabSz="914400" rtl="0" eaLnBrk="1" latinLnBrk="0" hangingPunct="1">
                <a:defRPr sz="1800" kern="1200">
                  <a:solidFill>
                    <a:srgbClr val="FFFFFF"/>
                  </a:solidFill>
                  <a:latin typeface="等线" charset="0"/>
                  <a:ea typeface="+mn-ea"/>
                  <a:cs typeface="+mn-cs"/>
                </a:defRPr>
              </a:lvl9pPr>
            </a:lstStyle>
            <a:p>
              <a:pPr algn="ctr"/>
              <a:endParaRPr lang="zh-CN" altLang="en-US" sz="2800" b="1">
                <a:solidFill>
                  <a:srgbClr val="008000"/>
                </a:solidFill>
                <a:latin typeface="Times New Roman" pitchFamily="18" charset="0"/>
                <a:ea typeface="华文楷体" pitchFamily="2" charset="-122"/>
                <a:cs typeface="Times New Roman" panose="02020603050405020304" pitchFamily="18" charset="0"/>
              </a:endParaRPr>
            </a:p>
          </p:txBody>
        </p:sp>
      </p:grpSp>
      <p:grpSp>
        <p:nvGrpSpPr>
          <p:cNvPr id="8" name="组合 7"/>
          <p:cNvGrpSpPr/>
          <p:nvPr>
            <p:custDataLst>
              <p:tags r:id="rId11"/>
            </p:custDataLst>
          </p:nvPr>
        </p:nvGrpSpPr>
        <p:grpSpPr>
          <a:xfrm>
            <a:off x="5202552" y="2822140"/>
            <a:ext cx="864693" cy="1007889"/>
            <a:chOff x="3685779" y="3049090"/>
            <a:chExt cx="864693" cy="1029515"/>
          </a:xfrm>
        </p:grpSpPr>
        <p:sp>
          <p:nvSpPr>
            <p:cNvPr id="9" name="箭头: 下 22"/>
            <p:cNvSpPr/>
            <p:nvPr>
              <p:custDataLst>
                <p:tags r:id="rId12"/>
              </p:custDataLst>
            </p:nvPr>
          </p:nvSpPr>
          <p:spPr>
            <a:xfrm rot="10800000" flipH="1" flipV="1">
              <a:off x="4007152" y="3049090"/>
              <a:ext cx="250228" cy="523220"/>
            </a:xfrm>
            <a:prstGeom prst="downArrow">
              <a:avLst/>
            </a:prstGeom>
            <a:noFill/>
            <a:ln w="19050">
              <a:solidFill>
                <a:srgbClr val="008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charset="0"/>
                  <a:ea typeface="+mn-ea"/>
                  <a:cs typeface="+mn-cs"/>
                </a:defRPr>
              </a:lvl1pPr>
              <a:lvl2pPr marL="457200" algn="l" defTabSz="914400" rtl="0" eaLnBrk="1" latinLnBrk="0" hangingPunct="1">
                <a:defRPr sz="1800" kern="1200">
                  <a:solidFill>
                    <a:srgbClr val="FFFFFF"/>
                  </a:solidFill>
                  <a:latin typeface="等线" charset="0"/>
                  <a:ea typeface="+mn-ea"/>
                  <a:cs typeface="+mn-cs"/>
                </a:defRPr>
              </a:lvl2pPr>
              <a:lvl3pPr marL="914400" algn="l" defTabSz="914400" rtl="0" eaLnBrk="1" latinLnBrk="0" hangingPunct="1">
                <a:defRPr sz="1800" kern="1200">
                  <a:solidFill>
                    <a:srgbClr val="FFFFFF"/>
                  </a:solidFill>
                  <a:latin typeface="等线" charset="0"/>
                  <a:ea typeface="+mn-ea"/>
                  <a:cs typeface="+mn-cs"/>
                </a:defRPr>
              </a:lvl3pPr>
              <a:lvl4pPr marL="1371600" algn="l" defTabSz="914400" rtl="0" eaLnBrk="1" latinLnBrk="0" hangingPunct="1">
                <a:defRPr sz="1800" kern="1200">
                  <a:solidFill>
                    <a:srgbClr val="FFFFFF"/>
                  </a:solidFill>
                  <a:latin typeface="等线" charset="0"/>
                  <a:ea typeface="+mn-ea"/>
                  <a:cs typeface="+mn-cs"/>
                </a:defRPr>
              </a:lvl4pPr>
              <a:lvl5pPr marL="1828800" algn="l" defTabSz="914400" rtl="0" eaLnBrk="1" latinLnBrk="0" hangingPunct="1">
                <a:defRPr sz="1800" kern="1200">
                  <a:solidFill>
                    <a:srgbClr val="FFFFFF"/>
                  </a:solidFill>
                  <a:latin typeface="等线" charset="0"/>
                  <a:ea typeface="+mn-ea"/>
                  <a:cs typeface="+mn-cs"/>
                </a:defRPr>
              </a:lvl5pPr>
              <a:lvl6pPr marL="2286000" algn="l" defTabSz="914400" rtl="0" eaLnBrk="1" latinLnBrk="0" hangingPunct="1">
                <a:defRPr sz="1800" kern="1200">
                  <a:solidFill>
                    <a:srgbClr val="FFFFFF"/>
                  </a:solidFill>
                  <a:latin typeface="等线" charset="0"/>
                  <a:ea typeface="+mn-ea"/>
                  <a:cs typeface="+mn-cs"/>
                </a:defRPr>
              </a:lvl6pPr>
              <a:lvl7pPr marL="2743200" algn="l" defTabSz="914400" rtl="0" eaLnBrk="1" latinLnBrk="0" hangingPunct="1">
                <a:defRPr sz="1800" kern="1200">
                  <a:solidFill>
                    <a:srgbClr val="FFFFFF"/>
                  </a:solidFill>
                  <a:latin typeface="等线" charset="0"/>
                  <a:ea typeface="+mn-ea"/>
                  <a:cs typeface="+mn-cs"/>
                </a:defRPr>
              </a:lvl7pPr>
              <a:lvl8pPr marL="3200400" algn="l" defTabSz="914400" rtl="0" eaLnBrk="1" latinLnBrk="0" hangingPunct="1">
                <a:defRPr sz="1800" kern="1200">
                  <a:solidFill>
                    <a:srgbClr val="FFFFFF"/>
                  </a:solidFill>
                  <a:latin typeface="等线" charset="0"/>
                  <a:ea typeface="+mn-ea"/>
                  <a:cs typeface="+mn-cs"/>
                </a:defRPr>
              </a:lvl8pPr>
              <a:lvl9pPr marL="3657600" algn="l" defTabSz="914400" rtl="0" eaLnBrk="1" latinLnBrk="0" hangingPunct="1">
                <a:defRPr sz="1800" kern="1200">
                  <a:solidFill>
                    <a:srgbClr val="FFFFFF"/>
                  </a:solidFill>
                  <a:latin typeface="等线" charset="0"/>
                  <a:ea typeface="+mn-ea"/>
                  <a:cs typeface="+mn-cs"/>
                </a:defRPr>
              </a:lvl9pPr>
            </a:lstStyle>
            <a:p>
              <a:pPr algn="ctr"/>
              <a:endParaRPr lang="zh-CN" altLang="en-US" sz="2800" b="1">
                <a:solidFill>
                  <a:srgbClr val="008000"/>
                </a:solidFill>
                <a:latin typeface="Times New Roman" pitchFamily="18" charset="0"/>
                <a:ea typeface="华文楷体" pitchFamily="2" charset="-122"/>
                <a:cs typeface="Times New Roman" panose="02020603050405020304" pitchFamily="18" charset="0"/>
              </a:endParaRPr>
            </a:p>
          </p:txBody>
        </p:sp>
        <p:sp>
          <p:nvSpPr>
            <p:cNvPr id="10" name="文本框 9"/>
            <p:cNvSpPr txBox="1"/>
            <p:nvPr>
              <p:custDataLst>
                <p:tags r:id="rId13"/>
              </p:custDataLst>
            </p:nvPr>
          </p:nvSpPr>
          <p:spPr>
            <a:xfrm>
              <a:off x="3685779" y="3591315"/>
              <a:ext cx="864693" cy="487290"/>
            </a:xfrm>
            <a:prstGeom prst="rect">
              <a:avLst/>
            </a:prstGeom>
            <a:noFill/>
            <a:ln w="19050">
              <a:solidFill>
                <a:srgbClr val="008000"/>
              </a:solidFill>
            </a:ln>
          </p:spPr>
          <p:txBody>
            <a:bodyPr wrap="square" t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i="1">
                  <a:solidFill>
                    <a:srgbClr val="008000"/>
                  </a:solidFill>
                  <a:latin typeface="Times New Roman" pitchFamily="18" charset="0"/>
                  <a:ea typeface="华文楷体" pitchFamily="2" charset="-122"/>
                  <a:cs typeface="Times New Roman" panose="02020603050405020304" pitchFamily="18" charset="0"/>
                </a:rPr>
                <a:t>E</a:t>
              </a:r>
              <a:r>
                <a:rPr lang="zh-CN" altLang="en-US" sz="2800" b="1" baseline="-25000">
                  <a:solidFill>
                    <a:srgbClr val="008000"/>
                  </a:solidFill>
                  <a:latin typeface="Times New Roman" pitchFamily="18" charset="0"/>
                  <a:ea typeface="华文楷体" pitchFamily="2" charset="-122"/>
                  <a:cs typeface="Times New Roman" panose="02020603050405020304" pitchFamily="18" charset="0"/>
                </a:rPr>
                <a:t>感</a:t>
              </a:r>
              <a:endParaRPr lang="zh-CN" altLang="en-US" sz="2800" b="1" i="1" baseline="-25000">
                <a:solidFill>
                  <a:srgbClr val="008000"/>
                </a:solidFill>
                <a:latin typeface="Times New Roman" pitchFamily="18" charset="0"/>
                <a:ea typeface="华文楷体" pitchFamily="2" charset="-122"/>
                <a:cs typeface="Times New Roman" panose="02020603050405020304" pitchFamily="18" charset="0"/>
              </a:endParaRPr>
            </a:p>
          </p:txBody>
        </p:sp>
      </p:grpSp>
      <p:grpSp>
        <p:nvGrpSpPr>
          <p:cNvPr id="11" name="组合 10"/>
          <p:cNvGrpSpPr/>
          <p:nvPr>
            <p:custDataLst>
              <p:tags r:id="rId14"/>
            </p:custDataLst>
          </p:nvPr>
        </p:nvGrpSpPr>
        <p:grpSpPr>
          <a:xfrm>
            <a:off x="2905037" y="3295334"/>
            <a:ext cx="2187993" cy="867930"/>
            <a:chOff x="1482205" y="3467900"/>
            <a:chExt cx="2187993" cy="867930"/>
          </a:xfrm>
        </p:grpSpPr>
        <p:sp>
          <p:nvSpPr>
            <p:cNvPr id="12" name="箭头: 下 18"/>
            <p:cNvSpPr/>
            <p:nvPr>
              <p:custDataLst>
                <p:tags r:id="rId15"/>
              </p:custDataLst>
            </p:nvPr>
          </p:nvSpPr>
          <p:spPr>
            <a:xfrm rot="16200000" flipV="1">
              <a:off x="3283473" y="3566426"/>
              <a:ext cx="251036" cy="522414"/>
            </a:xfrm>
            <a:prstGeom prst="downArrow">
              <a:avLst/>
            </a:prstGeom>
            <a:noFill/>
            <a:ln w="19050">
              <a:solidFill>
                <a:srgbClr val="008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charset="0"/>
                  <a:ea typeface="+mn-ea"/>
                  <a:cs typeface="+mn-cs"/>
                </a:defRPr>
              </a:lvl1pPr>
              <a:lvl2pPr marL="457200" algn="l" defTabSz="914400" rtl="0" eaLnBrk="1" latinLnBrk="0" hangingPunct="1">
                <a:defRPr sz="1800" kern="1200">
                  <a:solidFill>
                    <a:srgbClr val="FFFFFF"/>
                  </a:solidFill>
                  <a:latin typeface="等线" charset="0"/>
                  <a:ea typeface="+mn-ea"/>
                  <a:cs typeface="+mn-cs"/>
                </a:defRPr>
              </a:lvl2pPr>
              <a:lvl3pPr marL="914400" algn="l" defTabSz="914400" rtl="0" eaLnBrk="1" latinLnBrk="0" hangingPunct="1">
                <a:defRPr sz="1800" kern="1200">
                  <a:solidFill>
                    <a:srgbClr val="FFFFFF"/>
                  </a:solidFill>
                  <a:latin typeface="等线" charset="0"/>
                  <a:ea typeface="+mn-ea"/>
                  <a:cs typeface="+mn-cs"/>
                </a:defRPr>
              </a:lvl3pPr>
              <a:lvl4pPr marL="1371600" algn="l" defTabSz="914400" rtl="0" eaLnBrk="1" latinLnBrk="0" hangingPunct="1">
                <a:defRPr sz="1800" kern="1200">
                  <a:solidFill>
                    <a:srgbClr val="FFFFFF"/>
                  </a:solidFill>
                  <a:latin typeface="等线" charset="0"/>
                  <a:ea typeface="+mn-ea"/>
                  <a:cs typeface="+mn-cs"/>
                </a:defRPr>
              </a:lvl4pPr>
              <a:lvl5pPr marL="1828800" algn="l" defTabSz="914400" rtl="0" eaLnBrk="1" latinLnBrk="0" hangingPunct="1">
                <a:defRPr sz="1800" kern="1200">
                  <a:solidFill>
                    <a:srgbClr val="FFFFFF"/>
                  </a:solidFill>
                  <a:latin typeface="等线" charset="0"/>
                  <a:ea typeface="+mn-ea"/>
                  <a:cs typeface="+mn-cs"/>
                </a:defRPr>
              </a:lvl5pPr>
              <a:lvl6pPr marL="2286000" algn="l" defTabSz="914400" rtl="0" eaLnBrk="1" latinLnBrk="0" hangingPunct="1">
                <a:defRPr sz="1800" kern="1200">
                  <a:solidFill>
                    <a:srgbClr val="FFFFFF"/>
                  </a:solidFill>
                  <a:latin typeface="等线" charset="0"/>
                  <a:ea typeface="+mn-ea"/>
                  <a:cs typeface="+mn-cs"/>
                </a:defRPr>
              </a:lvl6pPr>
              <a:lvl7pPr marL="2743200" algn="l" defTabSz="914400" rtl="0" eaLnBrk="1" latinLnBrk="0" hangingPunct="1">
                <a:defRPr sz="1800" kern="1200">
                  <a:solidFill>
                    <a:srgbClr val="FFFFFF"/>
                  </a:solidFill>
                  <a:latin typeface="等线" charset="0"/>
                  <a:ea typeface="+mn-ea"/>
                  <a:cs typeface="+mn-cs"/>
                </a:defRPr>
              </a:lvl7pPr>
              <a:lvl8pPr marL="3200400" algn="l" defTabSz="914400" rtl="0" eaLnBrk="1" latinLnBrk="0" hangingPunct="1">
                <a:defRPr sz="1800" kern="1200">
                  <a:solidFill>
                    <a:srgbClr val="FFFFFF"/>
                  </a:solidFill>
                  <a:latin typeface="等线" charset="0"/>
                  <a:ea typeface="+mn-ea"/>
                  <a:cs typeface="+mn-cs"/>
                </a:defRPr>
              </a:lvl8pPr>
              <a:lvl9pPr marL="3657600" algn="l" defTabSz="914400" rtl="0" eaLnBrk="1" latinLnBrk="0" hangingPunct="1">
                <a:defRPr sz="1800" kern="1200">
                  <a:solidFill>
                    <a:srgbClr val="FFFFFF"/>
                  </a:solidFill>
                  <a:latin typeface="等线" charset="0"/>
                  <a:ea typeface="+mn-ea"/>
                  <a:cs typeface="+mn-cs"/>
                </a:defRPr>
              </a:lvl9pPr>
            </a:lstStyle>
            <a:p>
              <a:pPr algn="ctr"/>
              <a:endParaRPr lang="zh-CN" altLang="en-US" sz="2800" b="1">
                <a:solidFill>
                  <a:srgbClr val="008000"/>
                </a:solidFill>
                <a:latin typeface="Times New Roman" pitchFamily="18" charset="0"/>
                <a:ea typeface="华文楷体" pitchFamily="2" charset="-122"/>
                <a:cs typeface="Times New Roman" panose="02020603050405020304" pitchFamily="18" charset="0"/>
              </a:endParaRPr>
            </a:p>
          </p:txBody>
        </p:sp>
        <p:grpSp>
          <p:nvGrpSpPr>
            <p:cNvPr id="13" name="组合 12"/>
            <p:cNvGrpSpPr/>
            <p:nvPr>
              <p:custDataLst>
                <p:tags r:id="rId16"/>
              </p:custDataLst>
            </p:nvPr>
          </p:nvGrpSpPr>
          <p:grpSpPr>
            <a:xfrm>
              <a:off x="1482205" y="3467900"/>
              <a:ext cx="1889708" cy="867930"/>
              <a:chOff x="992594" y="3913345"/>
              <a:chExt cx="1889708" cy="867930"/>
            </a:xfrm>
          </p:grpSpPr>
          <p:sp>
            <p:nvSpPr>
              <p:cNvPr id="14" name="文本框 13"/>
              <p:cNvSpPr txBox="1"/>
              <p:nvPr>
                <p:custDataLst>
                  <p:tags r:id="rId17"/>
                </p:custDataLst>
              </p:nvPr>
            </p:nvSpPr>
            <p:spPr>
              <a:xfrm>
                <a:off x="992594" y="3967482"/>
                <a:ext cx="177386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i="1">
                    <a:solidFill>
                      <a:srgbClr val="008000"/>
                    </a:solidFill>
                    <a:latin typeface="Times New Roman" pitchFamily="18" charset="0"/>
                    <a:ea typeface="华文楷体" pitchFamily="2" charset="-122"/>
                    <a:cs typeface="Times New Roman" panose="02020603050405020304" pitchFamily="18" charset="0"/>
                  </a:rPr>
                  <a:t>E</a:t>
                </a:r>
                <a:r>
                  <a:rPr lang="zh-CN" altLang="en-US" sz="2800" b="1" baseline="-25000">
                    <a:solidFill>
                      <a:srgbClr val="008000"/>
                    </a:solidFill>
                    <a:latin typeface="Times New Roman" pitchFamily="18" charset="0"/>
                    <a:ea typeface="华文楷体" pitchFamily="2" charset="-122"/>
                    <a:cs typeface="Times New Roman" panose="02020603050405020304" pitchFamily="18" charset="0"/>
                  </a:rPr>
                  <a:t>感</a:t>
                </a:r>
                <a:r>
                  <a:rPr lang="en-US" altLang="zh-CN" sz="2800" b="1" i="1">
                    <a:solidFill>
                      <a:srgbClr val="008000"/>
                    </a:solidFill>
                    <a:latin typeface="Times New Roman" pitchFamily="18" charset="0"/>
                    <a:ea typeface="华文楷体" pitchFamily="2" charset="-122"/>
                    <a:cs typeface="Times New Roman" panose="02020603050405020304" pitchFamily="18" charset="0"/>
                  </a:rPr>
                  <a:t>=n —</a:t>
                </a:r>
              </a:p>
            </p:txBody>
          </p:sp>
          <p:sp>
            <p:nvSpPr>
              <p:cNvPr id="15" name="文本框 14"/>
              <p:cNvSpPr txBox="1"/>
              <p:nvPr>
                <p:custDataLst>
                  <p:tags r:id="rId18"/>
                </p:custDataLst>
              </p:nvPr>
            </p:nvSpPr>
            <p:spPr>
              <a:xfrm>
                <a:off x="1702181" y="3913345"/>
                <a:ext cx="1180121" cy="86793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0000"/>
                  </a:lnSpc>
                </a:pPr>
                <a:r>
                  <a:rPr lang="el-GR" altLang="zh-CN" sz="2800" b="1">
                    <a:solidFill>
                      <a:srgbClr val="008000"/>
                    </a:solidFill>
                    <a:latin typeface="Times New Roman" pitchFamily="18" charset="0"/>
                    <a:ea typeface="华文楷体" pitchFamily="2" charset="-122"/>
                    <a:cs typeface="Times New Roman" panose="02020603050405020304" pitchFamily="18" charset="0"/>
                  </a:rPr>
                  <a:t>Δ</a:t>
                </a:r>
                <a:r>
                  <a:rPr lang="el-GR" altLang="zh-CN" sz="2800" b="1" i="1">
                    <a:solidFill>
                      <a:srgbClr val="008000"/>
                    </a:solidFill>
                    <a:latin typeface="Times New Roman" pitchFamily="18" charset="0"/>
                    <a:ea typeface="华文楷体" pitchFamily="2" charset="-122"/>
                    <a:cs typeface="Times New Roman" panose="02020603050405020304" pitchFamily="18" charset="0"/>
                  </a:rPr>
                  <a:t>Φ</a:t>
                </a:r>
                <a:endParaRPr lang="en-US" altLang="zh-CN" sz="2800" b="1" i="1">
                  <a:solidFill>
                    <a:srgbClr val="008000"/>
                  </a:solidFill>
                  <a:latin typeface="Times New Roman" pitchFamily="18" charset="0"/>
                  <a:ea typeface="华文楷体" pitchFamily="2" charset="-122"/>
                  <a:cs typeface="Times New Roman" panose="02020603050405020304" pitchFamily="18" charset="0"/>
                </a:endParaRPr>
              </a:p>
              <a:p>
                <a:pPr algn="ctr">
                  <a:lnSpc>
                    <a:spcPct val="90000"/>
                  </a:lnSpc>
                </a:pPr>
                <a:r>
                  <a:rPr lang="el-GR" altLang="zh-CN" sz="2800" b="1">
                    <a:solidFill>
                      <a:srgbClr val="008000"/>
                    </a:solidFill>
                    <a:latin typeface="Times New Roman" pitchFamily="18" charset="0"/>
                    <a:ea typeface="华文楷体" pitchFamily="2" charset="-122"/>
                    <a:cs typeface="Times New Roman" panose="02020603050405020304" pitchFamily="18" charset="0"/>
                  </a:rPr>
                  <a:t>Δ</a:t>
                </a:r>
                <a:r>
                  <a:rPr lang="en-US" altLang="zh-CN" sz="2800" b="1" i="1">
                    <a:solidFill>
                      <a:srgbClr val="008000"/>
                    </a:solidFill>
                    <a:latin typeface="Times New Roman" pitchFamily="18" charset="0"/>
                    <a:ea typeface="华文楷体" pitchFamily="2" charset="-122"/>
                    <a:cs typeface="Times New Roman" panose="02020603050405020304" pitchFamily="18" charset="0"/>
                  </a:rPr>
                  <a:t>t</a:t>
                </a:r>
              </a:p>
            </p:txBody>
          </p:sp>
        </p:grpSp>
      </p:grpSp>
      <p:grpSp>
        <p:nvGrpSpPr>
          <p:cNvPr id="16" name="组合 15"/>
          <p:cNvGrpSpPr/>
          <p:nvPr>
            <p:custDataLst>
              <p:tags r:id="rId19"/>
            </p:custDataLst>
          </p:nvPr>
        </p:nvGrpSpPr>
        <p:grpSpPr>
          <a:xfrm>
            <a:off x="6276460" y="3345962"/>
            <a:ext cx="2917320" cy="523220"/>
            <a:chOff x="4550472" y="3549963"/>
            <a:chExt cx="2917320" cy="523220"/>
          </a:xfrm>
        </p:grpSpPr>
        <p:sp>
          <p:nvSpPr>
            <p:cNvPr id="17" name="箭头: 下 20"/>
            <p:cNvSpPr/>
            <p:nvPr>
              <p:custDataLst>
                <p:tags r:id="rId20"/>
              </p:custDataLst>
            </p:nvPr>
          </p:nvSpPr>
          <p:spPr>
            <a:xfrm rot="5400000" flipH="1" flipV="1">
              <a:off x="4686161" y="3579018"/>
              <a:ext cx="251036" cy="522414"/>
            </a:xfrm>
            <a:prstGeom prst="downArrow">
              <a:avLst/>
            </a:prstGeom>
            <a:noFill/>
            <a:ln w="19050">
              <a:solidFill>
                <a:srgbClr val="008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charset="0"/>
                  <a:ea typeface="+mn-ea"/>
                  <a:cs typeface="+mn-cs"/>
                </a:defRPr>
              </a:lvl1pPr>
              <a:lvl2pPr marL="457200" algn="l" defTabSz="914400" rtl="0" eaLnBrk="1" latinLnBrk="0" hangingPunct="1">
                <a:defRPr sz="1800" kern="1200">
                  <a:solidFill>
                    <a:srgbClr val="FFFFFF"/>
                  </a:solidFill>
                  <a:latin typeface="等线" charset="0"/>
                  <a:ea typeface="+mn-ea"/>
                  <a:cs typeface="+mn-cs"/>
                </a:defRPr>
              </a:lvl2pPr>
              <a:lvl3pPr marL="914400" algn="l" defTabSz="914400" rtl="0" eaLnBrk="1" latinLnBrk="0" hangingPunct="1">
                <a:defRPr sz="1800" kern="1200">
                  <a:solidFill>
                    <a:srgbClr val="FFFFFF"/>
                  </a:solidFill>
                  <a:latin typeface="等线" charset="0"/>
                  <a:ea typeface="+mn-ea"/>
                  <a:cs typeface="+mn-cs"/>
                </a:defRPr>
              </a:lvl3pPr>
              <a:lvl4pPr marL="1371600" algn="l" defTabSz="914400" rtl="0" eaLnBrk="1" latinLnBrk="0" hangingPunct="1">
                <a:defRPr sz="1800" kern="1200">
                  <a:solidFill>
                    <a:srgbClr val="FFFFFF"/>
                  </a:solidFill>
                  <a:latin typeface="等线" charset="0"/>
                  <a:ea typeface="+mn-ea"/>
                  <a:cs typeface="+mn-cs"/>
                </a:defRPr>
              </a:lvl4pPr>
              <a:lvl5pPr marL="1828800" algn="l" defTabSz="914400" rtl="0" eaLnBrk="1" latinLnBrk="0" hangingPunct="1">
                <a:defRPr sz="1800" kern="1200">
                  <a:solidFill>
                    <a:srgbClr val="FFFFFF"/>
                  </a:solidFill>
                  <a:latin typeface="等线" charset="0"/>
                  <a:ea typeface="+mn-ea"/>
                  <a:cs typeface="+mn-cs"/>
                </a:defRPr>
              </a:lvl5pPr>
              <a:lvl6pPr marL="2286000" algn="l" defTabSz="914400" rtl="0" eaLnBrk="1" latinLnBrk="0" hangingPunct="1">
                <a:defRPr sz="1800" kern="1200">
                  <a:solidFill>
                    <a:srgbClr val="FFFFFF"/>
                  </a:solidFill>
                  <a:latin typeface="等线" charset="0"/>
                  <a:ea typeface="+mn-ea"/>
                  <a:cs typeface="+mn-cs"/>
                </a:defRPr>
              </a:lvl6pPr>
              <a:lvl7pPr marL="2743200" algn="l" defTabSz="914400" rtl="0" eaLnBrk="1" latinLnBrk="0" hangingPunct="1">
                <a:defRPr sz="1800" kern="1200">
                  <a:solidFill>
                    <a:srgbClr val="FFFFFF"/>
                  </a:solidFill>
                  <a:latin typeface="等线" charset="0"/>
                  <a:ea typeface="+mn-ea"/>
                  <a:cs typeface="+mn-cs"/>
                </a:defRPr>
              </a:lvl7pPr>
              <a:lvl8pPr marL="3200400" algn="l" defTabSz="914400" rtl="0" eaLnBrk="1" latinLnBrk="0" hangingPunct="1">
                <a:defRPr sz="1800" kern="1200">
                  <a:solidFill>
                    <a:srgbClr val="FFFFFF"/>
                  </a:solidFill>
                  <a:latin typeface="等线" charset="0"/>
                  <a:ea typeface="+mn-ea"/>
                  <a:cs typeface="+mn-cs"/>
                </a:defRPr>
              </a:lvl8pPr>
              <a:lvl9pPr marL="3657600" algn="l" defTabSz="914400" rtl="0" eaLnBrk="1" latinLnBrk="0" hangingPunct="1">
                <a:defRPr sz="1800" kern="1200">
                  <a:solidFill>
                    <a:srgbClr val="FFFFFF"/>
                  </a:solidFill>
                  <a:latin typeface="等线" charset="0"/>
                  <a:ea typeface="+mn-ea"/>
                  <a:cs typeface="+mn-cs"/>
                </a:defRPr>
              </a:lvl9pPr>
            </a:lstStyle>
            <a:p>
              <a:pPr algn="ctr"/>
              <a:endParaRPr lang="zh-CN" altLang="en-US" sz="2800" b="1">
                <a:solidFill>
                  <a:srgbClr val="008000"/>
                </a:solidFill>
                <a:latin typeface="Times New Roman" pitchFamily="18" charset="0"/>
                <a:ea typeface="华文楷体" pitchFamily="2" charset="-122"/>
                <a:cs typeface="Times New Roman" panose="02020603050405020304" pitchFamily="18" charset="0"/>
              </a:endParaRPr>
            </a:p>
          </p:txBody>
        </p:sp>
        <p:sp>
          <p:nvSpPr>
            <p:cNvPr id="18" name="文本框 17"/>
            <p:cNvSpPr txBox="1"/>
            <p:nvPr>
              <p:custDataLst>
                <p:tags r:id="rId21"/>
              </p:custDataLst>
            </p:nvPr>
          </p:nvSpPr>
          <p:spPr>
            <a:xfrm>
              <a:off x="5072886" y="3549963"/>
              <a:ext cx="239490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i="1">
                  <a:solidFill>
                    <a:srgbClr val="008000"/>
                  </a:solidFill>
                  <a:latin typeface="Times New Roman" pitchFamily="18" charset="0"/>
                  <a:ea typeface="华文楷体" pitchFamily="2" charset="-122"/>
                  <a:cs typeface="Times New Roman" panose="02020603050405020304" pitchFamily="18" charset="0"/>
                </a:rPr>
                <a:t>E</a:t>
              </a:r>
              <a:r>
                <a:rPr lang="zh-CN" altLang="en-US" sz="2800" b="1" baseline="-25000">
                  <a:solidFill>
                    <a:srgbClr val="008000"/>
                  </a:solidFill>
                  <a:latin typeface="Times New Roman" pitchFamily="18" charset="0"/>
                  <a:ea typeface="华文楷体" pitchFamily="2" charset="-122"/>
                  <a:cs typeface="Times New Roman" panose="02020603050405020304" pitchFamily="18" charset="0"/>
                </a:rPr>
                <a:t>感</a:t>
              </a:r>
              <a:r>
                <a:rPr lang="en-US" altLang="zh-CN" sz="2800" b="1" i="1">
                  <a:solidFill>
                    <a:srgbClr val="008000"/>
                  </a:solidFill>
                  <a:latin typeface="Times New Roman" pitchFamily="18" charset="0"/>
                  <a:ea typeface="华文楷体" pitchFamily="2" charset="-122"/>
                  <a:cs typeface="Times New Roman" panose="02020603050405020304" pitchFamily="18" charset="0"/>
                </a:rPr>
                <a:t>=Blv</a:t>
              </a:r>
              <a:r>
                <a:rPr lang="zh-CN" altLang="en-US" sz="2800" b="1" baseline="-25000">
                  <a:solidFill>
                    <a:srgbClr val="008000"/>
                  </a:solidFill>
                  <a:latin typeface="Times New Roman" pitchFamily="18" charset="0"/>
                  <a:ea typeface="华文楷体" pitchFamily="2" charset="-122"/>
                  <a:cs typeface="Times New Roman" panose="02020603050405020304" pitchFamily="18" charset="0"/>
                </a:rPr>
                <a:t>⊥</a:t>
              </a:r>
              <a:r>
                <a:rPr lang="en-US" altLang="zh-CN" sz="2800" b="1" i="1">
                  <a:solidFill>
                    <a:srgbClr val="008000"/>
                  </a:solidFill>
                  <a:latin typeface="Times New Roman" pitchFamily="18" charset="0"/>
                  <a:ea typeface="华文楷体" pitchFamily="2" charset="-122"/>
                  <a:cs typeface="Times New Roman" panose="02020603050405020304" pitchFamily="18" charset="0"/>
                </a:rPr>
                <a:t> </a:t>
              </a:r>
            </a:p>
          </p:txBody>
        </p:sp>
      </p:grpSp>
      <p:grpSp>
        <p:nvGrpSpPr>
          <p:cNvPr id="19" name="组合 18"/>
          <p:cNvGrpSpPr/>
          <p:nvPr>
            <p:custDataLst>
              <p:tags r:id="rId22"/>
            </p:custDataLst>
          </p:nvPr>
        </p:nvGrpSpPr>
        <p:grpSpPr>
          <a:xfrm>
            <a:off x="5206469" y="3985781"/>
            <a:ext cx="864693" cy="917457"/>
            <a:chOff x="3685779" y="3099890"/>
            <a:chExt cx="864693" cy="1023744"/>
          </a:xfrm>
        </p:grpSpPr>
        <p:sp>
          <p:nvSpPr>
            <p:cNvPr id="20" name="箭头: 下 46"/>
            <p:cNvSpPr/>
            <p:nvPr>
              <p:custDataLst>
                <p:tags r:id="rId23"/>
              </p:custDataLst>
            </p:nvPr>
          </p:nvSpPr>
          <p:spPr>
            <a:xfrm rot="10800000" flipH="1" flipV="1">
              <a:off x="4007151" y="3099890"/>
              <a:ext cx="250229" cy="472420"/>
            </a:xfrm>
            <a:prstGeom prst="downArrow">
              <a:avLst/>
            </a:prstGeom>
            <a:noFill/>
            <a:ln w="19050">
              <a:solidFill>
                <a:srgbClr val="008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charset="0"/>
                  <a:ea typeface="+mn-ea"/>
                  <a:cs typeface="+mn-cs"/>
                </a:defRPr>
              </a:lvl1pPr>
              <a:lvl2pPr marL="457200" algn="l" defTabSz="914400" rtl="0" eaLnBrk="1" latinLnBrk="0" hangingPunct="1">
                <a:defRPr sz="1800" kern="1200">
                  <a:solidFill>
                    <a:srgbClr val="FFFFFF"/>
                  </a:solidFill>
                  <a:latin typeface="等线" charset="0"/>
                  <a:ea typeface="+mn-ea"/>
                  <a:cs typeface="+mn-cs"/>
                </a:defRPr>
              </a:lvl2pPr>
              <a:lvl3pPr marL="914400" algn="l" defTabSz="914400" rtl="0" eaLnBrk="1" latinLnBrk="0" hangingPunct="1">
                <a:defRPr sz="1800" kern="1200">
                  <a:solidFill>
                    <a:srgbClr val="FFFFFF"/>
                  </a:solidFill>
                  <a:latin typeface="等线" charset="0"/>
                  <a:ea typeface="+mn-ea"/>
                  <a:cs typeface="+mn-cs"/>
                </a:defRPr>
              </a:lvl3pPr>
              <a:lvl4pPr marL="1371600" algn="l" defTabSz="914400" rtl="0" eaLnBrk="1" latinLnBrk="0" hangingPunct="1">
                <a:defRPr sz="1800" kern="1200">
                  <a:solidFill>
                    <a:srgbClr val="FFFFFF"/>
                  </a:solidFill>
                  <a:latin typeface="等线" charset="0"/>
                  <a:ea typeface="+mn-ea"/>
                  <a:cs typeface="+mn-cs"/>
                </a:defRPr>
              </a:lvl4pPr>
              <a:lvl5pPr marL="1828800" algn="l" defTabSz="914400" rtl="0" eaLnBrk="1" latinLnBrk="0" hangingPunct="1">
                <a:defRPr sz="1800" kern="1200">
                  <a:solidFill>
                    <a:srgbClr val="FFFFFF"/>
                  </a:solidFill>
                  <a:latin typeface="等线" charset="0"/>
                  <a:ea typeface="+mn-ea"/>
                  <a:cs typeface="+mn-cs"/>
                </a:defRPr>
              </a:lvl5pPr>
              <a:lvl6pPr marL="2286000" algn="l" defTabSz="914400" rtl="0" eaLnBrk="1" latinLnBrk="0" hangingPunct="1">
                <a:defRPr sz="1800" kern="1200">
                  <a:solidFill>
                    <a:srgbClr val="FFFFFF"/>
                  </a:solidFill>
                  <a:latin typeface="等线" charset="0"/>
                  <a:ea typeface="+mn-ea"/>
                  <a:cs typeface="+mn-cs"/>
                </a:defRPr>
              </a:lvl6pPr>
              <a:lvl7pPr marL="2743200" algn="l" defTabSz="914400" rtl="0" eaLnBrk="1" latinLnBrk="0" hangingPunct="1">
                <a:defRPr sz="1800" kern="1200">
                  <a:solidFill>
                    <a:srgbClr val="FFFFFF"/>
                  </a:solidFill>
                  <a:latin typeface="等线" charset="0"/>
                  <a:ea typeface="+mn-ea"/>
                  <a:cs typeface="+mn-cs"/>
                </a:defRPr>
              </a:lvl7pPr>
              <a:lvl8pPr marL="3200400" algn="l" defTabSz="914400" rtl="0" eaLnBrk="1" latinLnBrk="0" hangingPunct="1">
                <a:defRPr sz="1800" kern="1200">
                  <a:solidFill>
                    <a:srgbClr val="FFFFFF"/>
                  </a:solidFill>
                  <a:latin typeface="等线" charset="0"/>
                  <a:ea typeface="+mn-ea"/>
                  <a:cs typeface="+mn-cs"/>
                </a:defRPr>
              </a:lvl8pPr>
              <a:lvl9pPr marL="3657600" algn="l" defTabSz="914400" rtl="0" eaLnBrk="1" latinLnBrk="0" hangingPunct="1">
                <a:defRPr sz="1800" kern="1200">
                  <a:solidFill>
                    <a:srgbClr val="FFFFFF"/>
                  </a:solidFill>
                  <a:latin typeface="等线" charset="0"/>
                  <a:ea typeface="+mn-ea"/>
                  <a:cs typeface="+mn-cs"/>
                </a:defRPr>
              </a:lvl9pPr>
            </a:lstStyle>
            <a:p>
              <a:pPr algn="ctr"/>
              <a:endParaRPr lang="zh-CN" altLang="en-US" sz="2800" b="1">
                <a:solidFill>
                  <a:srgbClr val="008000"/>
                </a:solidFill>
                <a:latin typeface="Times New Roman" pitchFamily="18" charset="0"/>
                <a:ea typeface="华文楷体" pitchFamily="2" charset="-122"/>
                <a:cs typeface="Times New Roman" panose="02020603050405020304" pitchFamily="18" charset="0"/>
              </a:endParaRPr>
            </a:p>
          </p:txBody>
        </p:sp>
        <p:sp>
          <p:nvSpPr>
            <p:cNvPr id="21" name="文本框 20"/>
            <p:cNvSpPr txBox="1"/>
            <p:nvPr>
              <p:custDataLst>
                <p:tags r:id="rId24"/>
              </p:custDataLst>
            </p:nvPr>
          </p:nvSpPr>
          <p:spPr>
            <a:xfrm>
              <a:off x="3685779" y="3591314"/>
              <a:ext cx="864693" cy="532320"/>
            </a:xfrm>
            <a:prstGeom prst="rect">
              <a:avLst/>
            </a:prstGeom>
            <a:noFill/>
            <a:ln w="19050">
              <a:solidFill>
                <a:srgbClr val="008000"/>
              </a:solidFill>
            </a:ln>
          </p:spPr>
          <p:txBody>
            <a:bodyPr wrap="square" lIns="0" tIns="0" r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en-US" altLang="zh-CN" sz="2800" b="1" i="1">
                  <a:solidFill>
                    <a:srgbClr val="008000"/>
                  </a:solidFill>
                  <a:latin typeface="Times New Roman" pitchFamily="18" charset="0"/>
                  <a:ea typeface="华文楷体" pitchFamily="2" charset="-122"/>
                  <a:cs typeface="Times New Roman" panose="02020603050405020304" pitchFamily="18" charset="0"/>
                </a:rPr>
                <a:t>I</a:t>
              </a:r>
              <a:r>
                <a:rPr lang="zh-CN" altLang="en-US" sz="2800" b="1" baseline="-25000">
                  <a:solidFill>
                    <a:srgbClr val="008000"/>
                  </a:solidFill>
                  <a:latin typeface="Times New Roman" pitchFamily="18" charset="0"/>
                  <a:ea typeface="华文楷体" pitchFamily="2" charset="-122"/>
                  <a:cs typeface="Times New Roman" panose="02020603050405020304" pitchFamily="18" charset="0"/>
                </a:rPr>
                <a:t>感</a:t>
              </a:r>
              <a:endParaRPr lang="zh-CN" altLang="en-US" sz="2800" b="1" i="1" baseline="-25000">
                <a:solidFill>
                  <a:srgbClr val="008000"/>
                </a:solidFill>
                <a:latin typeface="Times New Roman" pitchFamily="18" charset="0"/>
                <a:ea typeface="华文楷体" pitchFamily="2" charset="-122"/>
                <a:cs typeface="Times New Roman" panose="02020603050405020304" pitchFamily="18" charset="0"/>
              </a:endParaRPr>
            </a:p>
          </p:txBody>
        </p:sp>
      </p:grpSp>
      <p:sp>
        <p:nvSpPr>
          <p:cNvPr id="22" name="文本框 21"/>
          <p:cNvSpPr txBox="1"/>
          <p:nvPr>
            <p:custDataLst>
              <p:tags r:id="rId25"/>
            </p:custDataLst>
          </p:nvPr>
        </p:nvSpPr>
        <p:spPr>
          <a:xfrm>
            <a:off x="5819832" y="3880713"/>
            <a:ext cx="239490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Times New Roman" pitchFamily="18" charset="0"/>
                <a:ea typeface="华文楷体" pitchFamily="2" charset="-122"/>
                <a:cs typeface="Times New Roman" panose="02020603050405020304" pitchFamily="18" charset="0"/>
              </a:rPr>
              <a:t>闭合回路</a:t>
            </a:r>
            <a:endParaRPr lang="en-US" altLang="zh-CN" sz="2800" b="1">
              <a:latin typeface="Times New Roman" pitchFamily="18" charset="0"/>
              <a:ea typeface="华文楷体" pitchFamily="2" charset="-122"/>
              <a:cs typeface="Times New Roman" panose="02020603050405020304" pitchFamily="18" charset="0"/>
            </a:endParaRPr>
          </a:p>
        </p:txBody>
      </p:sp>
      <p:grpSp>
        <p:nvGrpSpPr>
          <p:cNvPr id="23" name="组合 22"/>
          <p:cNvGrpSpPr/>
          <p:nvPr>
            <p:custDataLst>
              <p:tags r:id="rId26"/>
            </p:custDataLst>
          </p:nvPr>
        </p:nvGrpSpPr>
        <p:grpSpPr>
          <a:xfrm>
            <a:off x="2786097" y="4380018"/>
            <a:ext cx="2322737" cy="523220"/>
            <a:chOff x="1347461" y="3527255"/>
            <a:chExt cx="2322737" cy="523220"/>
          </a:xfrm>
        </p:grpSpPr>
        <p:sp>
          <p:nvSpPr>
            <p:cNvPr id="24" name="箭头: 下 52"/>
            <p:cNvSpPr/>
            <p:nvPr>
              <p:custDataLst>
                <p:tags r:id="rId27"/>
              </p:custDataLst>
            </p:nvPr>
          </p:nvSpPr>
          <p:spPr>
            <a:xfrm rot="16200000" flipV="1">
              <a:off x="3283473" y="3566426"/>
              <a:ext cx="251036" cy="522414"/>
            </a:xfrm>
            <a:prstGeom prst="downArrow">
              <a:avLst/>
            </a:prstGeom>
            <a:noFill/>
            <a:ln w="19050">
              <a:solidFill>
                <a:srgbClr val="008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charset="0"/>
                  <a:ea typeface="+mn-ea"/>
                  <a:cs typeface="+mn-cs"/>
                </a:defRPr>
              </a:lvl1pPr>
              <a:lvl2pPr marL="457200" algn="l" defTabSz="914400" rtl="0" eaLnBrk="1" latinLnBrk="0" hangingPunct="1">
                <a:defRPr sz="1800" kern="1200">
                  <a:solidFill>
                    <a:srgbClr val="FFFFFF"/>
                  </a:solidFill>
                  <a:latin typeface="等线" charset="0"/>
                  <a:ea typeface="+mn-ea"/>
                  <a:cs typeface="+mn-cs"/>
                </a:defRPr>
              </a:lvl2pPr>
              <a:lvl3pPr marL="914400" algn="l" defTabSz="914400" rtl="0" eaLnBrk="1" latinLnBrk="0" hangingPunct="1">
                <a:defRPr sz="1800" kern="1200">
                  <a:solidFill>
                    <a:srgbClr val="FFFFFF"/>
                  </a:solidFill>
                  <a:latin typeface="等线" charset="0"/>
                  <a:ea typeface="+mn-ea"/>
                  <a:cs typeface="+mn-cs"/>
                </a:defRPr>
              </a:lvl3pPr>
              <a:lvl4pPr marL="1371600" algn="l" defTabSz="914400" rtl="0" eaLnBrk="1" latinLnBrk="0" hangingPunct="1">
                <a:defRPr sz="1800" kern="1200">
                  <a:solidFill>
                    <a:srgbClr val="FFFFFF"/>
                  </a:solidFill>
                  <a:latin typeface="等线" charset="0"/>
                  <a:ea typeface="+mn-ea"/>
                  <a:cs typeface="+mn-cs"/>
                </a:defRPr>
              </a:lvl4pPr>
              <a:lvl5pPr marL="1828800" algn="l" defTabSz="914400" rtl="0" eaLnBrk="1" latinLnBrk="0" hangingPunct="1">
                <a:defRPr sz="1800" kern="1200">
                  <a:solidFill>
                    <a:srgbClr val="FFFFFF"/>
                  </a:solidFill>
                  <a:latin typeface="等线" charset="0"/>
                  <a:ea typeface="+mn-ea"/>
                  <a:cs typeface="+mn-cs"/>
                </a:defRPr>
              </a:lvl5pPr>
              <a:lvl6pPr marL="2286000" algn="l" defTabSz="914400" rtl="0" eaLnBrk="1" latinLnBrk="0" hangingPunct="1">
                <a:defRPr sz="1800" kern="1200">
                  <a:solidFill>
                    <a:srgbClr val="FFFFFF"/>
                  </a:solidFill>
                  <a:latin typeface="等线" charset="0"/>
                  <a:ea typeface="+mn-ea"/>
                  <a:cs typeface="+mn-cs"/>
                </a:defRPr>
              </a:lvl6pPr>
              <a:lvl7pPr marL="2743200" algn="l" defTabSz="914400" rtl="0" eaLnBrk="1" latinLnBrk="0" hangingPunct="1">
                <a:defRPr sz="1800" kern="1200">
                  <a:solidFill>
                    <a:srgbClr val="FFFFFF"/>
                  </a:solidFill>
                  <a:latin typeface="等线" charset="0"/>
                  <a:ea typeface="+mn-ea"/>
                  <a:cs typeface="+mn-cs"/>
                </a:defRPr>
              </a:lvl7pPr>
              <a:lvl8pPr marL="3200400" algn="l" defTabSz="914400" rtl="0" eaLnBrk="1" latinLnBrk="0" hangingPunct="1">
                <a:defRPr sz="1800" kern="1200">
                  <a:solidFill>
                    <a:srgbClr val="FFFFFF"/>
                  </a:solidFill>
                  <a:latin typeface="等线" charset="0"/>
                  <a:ea typeface="+mn-ea"/>
                  <a:cs typeface="+mn-cs"/>
                </a:defRPr>
              </a:lvl8pPr>
              <a:lvl9pPr marL="3657600" algn="l" defTabSz="914400" rtl="0" eaLnBrk="1" latinLnBrk="0" hangingPunct="1">
                <a:defRPr sz="1800" kern="1200">
                  <a:solidFill>
                    <a:srgbClr val="FFFFFF"/>
                  </a:solidFill>
                  <a:latin typeface="等线" charset="0"/>
                  <a:ea typeface="+mn-ea"/>
                  <a:cs typeface="+mn-cs"/>
                </a:defRPr>
              </a:lvl9pPr>
            </a:lstStyle>
            <a:p>
              <a:pPr algn="ctr"/>
              <a:endParaRPr lang="zh-CN" altLang="en-US" sz="2800" b="1">
                <a:solidFill>
                  <a:srgbClr val="008000"/>
                </a:solidFill>
                <a:latin typeface="Times New Roman" pitchFamily="18" charset="0"/>
                <a:ea typeface="华文楷体" pitchFamily="2" charset="-122"/>
                <a:cs typeface="Times New Roman" panose="02020603050405020304" pitchFamily="18" charset="0"/>
              </a:endParaRPr>
            </a:p>
          </p:txBody>
        </p:sp>
        <p:sp>
          <p:nvSpPr>
            <p:cNvPr id="25" name="文本框 24"/>
            <p:cNvSpPr txBox="1"/>
            <p:nvPr>
              <p:custDataLst>
                <p:tags r:id="rId28"/>
              </p:custDataLst>
            </p:nvPr>
          </p:nvSpPr>
          <p:spPr>
            <a:xfrm>
              <a:off x="1347461" y="3527255"/>
              <a:ext cx="203252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rgbClr val="008000"/>
                  </a:solidFill>
                  <a:latin typeface="Times New Roman" pitchFamily="18" charset="0"/>
                  <a:ea typeface="华文楷体" pitchFamily="2" charset="-122"/>
                  <a:cs typeface="Times New Roman" panose="02020603050405020304" pitchFamily="18" charset="0"/>
                </a:rPr>
                <a:t>楞次定律</a:t>
              </a:r>
              <a:endParaRPr lang="en-US" altLang="zh-CN" sz="2800" b="1">
                <a:solidFill>
                  <a:srgbClr val="008000"/>
                </a:solidFill>
                <a:latin typeface="Times New Roman" pitchFamily="18" charset="0"/>
                <a:ea typeface="华文楷体" pitchFamily="2" charset="-122"/>
                <a:cs typeface="Times New Roman" panose="02020603050405020304" pitchFamily="18" charset="0"/>
              </a:endParaRPr>
            </a:p>
          </p:txBody>
        </p:sp>
      </p:grpSp>
      <p:grpSp>
        <p:nvGrpSpPr>
          <p:cNvPr id="26" name="组合 25"/>
          <p:cNvGrpSpPr/>
          <p:nvPr>
            <p:custDataLst>
              <p:tags r:id="rId29"/>
            </p:custDataLst>
          </p:nvPr>
        </p:nvGrpSpPr>
        <p:grpSpPr>
          <a:xfrm>
            <a:off x="6276460" y="4406472"/>
            <a:ext cx="2854342" cy="523220"/>
            <a:chOff x="4550472" y="3549963"/>
            <a:chExt cx="2854342" cy="523220"/>
          </a:xfrm>
        </p:grpSpPr>
        <p:sp>
          <p:nvSpPr>
            <p:cNvPr id="27" name="箭头: 下 57"/>
            <p:cNvSpPr/>
            <p:nvPr>
              <p:custDataLst>
                <p:tags r:id="rId30"/>
              </p:custDataLst>
            </p:nvPr>
          </p:nvSpPr>
          <p:spPr>
            <a:xfrm rot="5400000" flipH="1" flipV="1">
              <a:off x="4686161" y="3579018"/>
              <a:ext cx="251036" cy="522414"/>
            </a:xfrm>
            <a:prstGeom prst="downArrow">
              <a:avLst/>
            </a:prstGeom>
            <a:noFill/>
            <a:ln w="19050">
              <a:solidFill>
                <a:srgbClr val="0080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charset="0"/>
                  <a:ea typeface="+mn-ea"/>
                  <a:cs typeface="+mn-cs"/>
                </a:defRPr>
              </a:lvl1pPr>
              <a:lvl2pPr marL="457200" algn="l" defTabSz="914400" rtl="0" eaLnBrk="1" latinLnBrk="0" hangingPunct="1">
                <a:defRPr sz="1800" kern="1200">
                  <a:solidFill>
                    <a:srgbClr val="FFFFFF"/>
                  </a:solidFill>
                  <a:latin typeface="等线" charset="0"/>
                  <a:ea typeface="+mn-ea"/>
                  <a:cs typeface="+mn-cs"/>
                </a:defRPr>
              </a:lvl2pPr>
              <a:lvl3pPr marL="914400" algn="l" defTabSz="914400" rtl="0" eaLnBrk="1" latinLnBrk="0" hangingPunct="1">
                <a:defRPr sz="1800" kern="1200">
                  <a:solidFill>
                    <a:srgbClr val="FFFFFF"/>
                  </a:solidFill>
                  <a:latin typeface="等线" charset="0"/>
                  <a:ea typeface="+mn-ea"/>
                  <a:cs typeface="+mn-cs"/>
                </a:defRPr>
              </a:lvl3pPr>
              <a:lvl4pPr marL="1371600" algn="l" defTabSz="914400" rtl="0" eaLnBrk="1" latinLnBrk="0" hangingPunct="1">
                <a:defRPr sz="1800" kern="1200">
                  <a:solidFill>
                    <a:srgbClr val="FFFFFF"/>
                  </a:solidFill>
                  <a:latin typeface="等线" charset="0"/>
                  <a:ea typeface="+mn-ea"/>
                  <a:cs typeface="+mn-cs"/>
                </a:defRPr>
              </a:lvl4pPr>
              <a:lvl5pPr marL="1828800" algn="l" defTabSz="914400" rtl="0" eaLnBrk="1" latinLnBrk="0" hangingPunct="1">
                <a:defRPr sz="1800" kern="1200">
                  <a:solidFill>
                    <a:srgbClr val="FFFFFF"/>
                  </a:solidFill>
                  <a:latin typeface="等线" charset="0"/>
                  <a:ea typeface="+mn-ea"/>
                  <a:cs typeface="+mn-cs"/>
                </a:defRPr>
              </a:lvl5pPr>
              <a:lvl6pPr marL="2286000" algn="l" defTabSz="914400" rtl="0" eaLnBrk="1" latinLnBrk="0" hangingPunct="1">
                <a:defRPr sz="1800" kern="1200">
                  <a:solidFill>
                    <a:srgbClr val="FFFFFF"/>
                  </a:solidFill>
                  <a:latin typeface="等线" charset="0"/>
                  <a:ea typeface="+mn-ea"/>
                  <a:cs typeface="+mn-cs"/>
                </a:defRPr>
              </a:lvl6pPr>
              <a:lvl7pPr marL="2743200" algn="l" defTabSz="914400" rtl="0" eaLnBrk="1" latinLnBrk="0" hangingPunct="1">
                <a:defRPr sz="1800" kern="1200">
                  <a:solidFill>
                    <a:srgbClr val="FFFFFF"/>
                  </a:solidFill>
                  <a:latin typeface="等线" charset="0"/>
                  <a:ea typeface="+mn-ea"/>
                  <a:cs typeface="+mn-cs"/>
                </a:defRPr>
              </a:lvl7pPr>
              <a:lvl8pPr marL="3200400" algn="l" defTabSz="914400" rtl="0" eaLnBrk="1" latinLnBrk="0" hangingPunct="1">
                <a:defRPr sz="1800" kern="1200">
                  <a:solidFill>
                    <a:srgbClr val="FFFFFF"/>
                  </a:solidFill>
                  <a:latin typeface="等线" charset="0"/>
                  <a:ea typeface="+mn-ea"/>
                  <a:cs typeface="+mn-cs"/>
                </a:defRPr>
              </a:lvl8pPr>
              <a:lvl9pPr marL="3657600" algn="l" defTabSz="914400" rtl="0" eaLnBrk="1" latinLnBrk="0" hangingPunct="1">
                <a:defRPr sz="1800" kern="1200">
                  <a:solidFill>
                    <a:srgbClr val="FFFFFF"/>
                  </a:solidFill>
                  <a:latin typeface="等线" charset="0"/>
                  <a:ea typeface="+mn-ea"/>
                  <a:cs typeface="+mn-cs"/>
                </a:defRPr>
              </a:lvl9pPr>
            </a:lstStyle>
            <a:p>
              <a:pPr algn="ctr"/>
              <a:endParaRPr lang="zh-CN" altLang="en-US" sz="2800" b="1">
                <a:solidFill>
                  <a:srgbClr val="008000"/>
                </a:solidFill>
                <a:latin typeface="Times New Roman" pitchFamily="18" charset="0"/>
                <a:ea typeface="华文楷体" pitchFamily="2" charset="-122"/>
                <a:cs typeface="Times New Roman" panose="02020603050405020304" pitchFamily="18" charset="0"/>
              </a:endParaRPr>
            </a:p>
          </p:txBody>
        </p:sp>
        <p:sp>
          <p:nvSpPr>
            <p:cNvPr id="28" name="文本框 27"/>
            <p:cNvSpPr txBox="1"/>
            <p:nvPr>
              <p:custDataLst>
                <p:tags r:id="rId31"/>
              </p:custDataLst>
            </p:nvPr>
          </p:nvSpPr>
          <p:spPr>
            <a:xfrm>
              <a:off x="5009908" y="3549963"/>
              <a:ext cx="239490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solidFill>
                    <a:srgbClr val="008000"/>
                  </a:solidFill>
                  <a:latin typeface="Times New Roman" pitchFamily="18" charset="0"/>
                  <a:ea typeface="华文楷体" pitchFamily="2" charset="-122"/>
                  <a:cs typeface="Times New Roman" panose="02020603050405020304" pitchFamily="18" charset="0"/>
                </a:rPr>
                <a:t>右手定则</a:t>
              </a:r>
              <a:endParaRPr lang="en-US" altLang="zh-CN" sz="2800" b="1">
                <a:solidFill>
                  <a:srgbClr val="008000"/>
                </a:solidFill>
                <a:latin typeface="Times New Roman" pitchFamily="18" charset="0"/>
                <a:ea typeface="华文楷体" pitchFamily="2" charset="-122"/>
                <a:cs typeface="Times New Roman" panose="02020603050405020304" pitchFamily="18" charset="0"/>
              </a:endParaRPr>
            </a:p>
          </p:txBody>
        </p:sp>
      </p:grpSp>
      <p:grpSp>
        <p:nvGrpSpPr>
          <p:cNvPr id="29" name="组合 28"/>
          <p:cNvGrpSpPr/>
          <p:nvPr>
            <p:custDataLst>
              <p:tags r:id="rId32"/>
            </p:custDataLst>
          </p:nvPr>
        </p:nvGrpSpPr>
        <p:grpSpPr>
          <a:xfrm>
            <a:off x="4933816" y="5028524"/>
            <a:ext cx="3141318" cy="951962"/>
            <a:chOff x="3626994" y="4929807"/>
            <a:chExt cx="3141318" cy="1051470"/>
          </a:xfrm>
        </p:grpSpPr>
        <p:grpSp>
          <p:nvGrpSpPr>
            <p:cNvPr id="30" name="组合 29"/>
            <p:cNvGrpSpPr/>
            <p:nvPr>
              <p:custDataLst>
                <p:tags r:id="rId33"/>
              </p:custDataLst>
            </p:nvPr>
          </p:nvGrpSpPr>
          <p:grpSpPr>
            <a:xfrm>
              <a:off x="3626994" y="4960307"/>
              <a:ext cx="1436291" cy="1020970"/>
              <a:chOff x="3415326" y="3157300"/>
              <a:chExt cx="1436291" cy="1020970"/>
            </a:xfrm>
          </p:grpSpPr>
          <p:sp>
            <p:nvSpPr>
              <p:cNvPr id="32" name="箭头: 下 32"/>
              <p:cNvSpPr/>
              <p:nvPr>
                <p:custDataLst>
                  <p:tags r:id="rId34"/>
                </p:custDataLst>
              </p:nvPr>
            </p:nvSpPr>
            <p:spPr>
              <a:xfrm rot="10800000" flipH="1" flipV="1">
                <a:off x="3993425" y="3157300"/>
                <a:ext cx="250231" cy="449217"/>
              </a:xfrm>
              <a:prstGeom prst="downArrow">
                <a:avLst/>
              </a:prstGeom>
              <a:noFill/>
              <a:ln w="19050">
                <a:solidFill>
                  <a:srgbClr val="33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charset="0"/>
                    <a:ea typeface="+mn-ea"/>
                    <a:cs typeface="+mn-cs"/>
                  </a:defRPr>
                </a:lvl1pPr>
                <a:lvl2pPr marL="457200" algn="l" defTabSz="914400" rtl="0" eaLnBrk="1" latinLnBrk="0" hangingPunct="1">
                  <a:defRPr sz="1800" kern="1200">
                    <a:solidFill>
                      <a:srgbClr val="FFFFFF"/>
                    </a:solidFill>
                    <a:latin typeface="等线" charset="0"/>
                    <a:ea typeface="+mn-ea"/>
                    <a:cs typeface="+mn-cs"/>
                  </a:defRPr>
                </a:lvl2pPr>
                <a:lvl3pPr marL="914400" algn="l" defTabSz="914400" rtl="0" eaLnBrk="1" latinLnBrk="0" hangingPunct="1">
                  <a:defRPr sz="1800" kern="1200">
                    <a:solidFill>
                      <a:srgbClr val="FFFFFF"/>
                    </a:solidFill>
                    <a:latin typeface="等线" charset="0"/>
                    <a:ea typeface="+mn-ea"/>
                    <a:cs typeface="+mn-cs"/>
                  </a:defRPr>
                </a:lvl3pPr>
                <a:lvl4pPr marL="1371600" algn="l" defTabSz="914400" rtl="0" eaLnBrk="1" latinLnBrk="0" hangingPunct="1">
                  <a:defRPr sz="1800" kern="1200">
                    <a:solidFill>
                      <a:srgbClr val="FFFFFF"/>
                    </a:solidFill>
                    <a:latin typeface="等线" charset="0"/>
                    <a:ea typeface="+mn-ea"/>
                    <a:cs typeface="+mn-cs"/>
                  </a:defRPr>
                </a:lvl4pPr>
                <a:lvl5pPr marL="1828800" algn="l" defTabSz="914400" rtl="0" eaLnBrk="1" latinLnBrk="0" hangingPunct="1">
                  <a:defRPr sz="1800" kern="1200">
                    <a:solidFill>
                      <a:srgbClr val="FFFFFF"/>
                    </a:solidFill>
                    <a:latin typeface="等线" charset="0"/>
                    <a:ea typeface="+mn-ea"/>
                    <a:cs typeface="+mn-cs"/>
                  </a:defRPr>
                </a:lvl5pPr>
                <a:lvl6pPr marL="2286000" algn="l" defTabSz="914400" rtl="0" eaLnBrk="1" latinLnBrk="0" hangingPunct="1">
                  <a:defRPr sz="1800" kern="1200">
                    <a:solidFill>
                      <a:srgbClr val="FFFFFF"/>
                    </a:solidFill>
                    <a:latin typeface="等线" charset="0"/>
                    <a:ea typeface="+mn-ea"/>
                    <a:cs typeface="+mn-cs"/>
                  </a:defRPr>
                </a:lvl6pPr>
                <a:lvl7pPr marL="2743200" algn="l" defTabSz="914400" rtl="0" eaLnBrk="1" latinLnBrk="0" hangingPunct="1">
                  <a:defRPr sz="1800" kern="1200">
                    <a:solidFill>
                      <a:srgbClr val="FFFFFF"/>
                    </a:solidFill>
                    <a:latin typeface="等线" charset="0"/>
                    <a:ea typeface="+mn-ea"/>
                    <a:cs typeface="+mn-cs"/>
                  </a:defRPr>
                </a:lvl7pPr>
                <a:lvl8pPr marL="3200400" algn="l" defTabSz="914400" rtl="0" eaLnBrk="1" latinLnBrk="0" hangingPunct="1">
                  <a:defRPr sz="1800" kern="1200">
                    <a:solidFill>
                      <a:srgbClr val="FFFFFF"/>
                    </a:solidFill>
                    <a:latin typeface="等线" charset="0"/>
                    <a:ea typeface="+mn-ea"/>
                    <a:cs typeface="+mn-cs"/>
                  </a:defRPr>
                </a:lvl8pPr>
                <a:lvl9pPr marL="3657600" algn="l" defTabSz="914400" rtl="0" eaLnBrk="1" latinLnBrk="0" hangingPunct="1">
                  <a:defRPr sz="1800" kern="1200">
                    <a:solidFill>
                      <a:srgbClr val="FFFFFF"/>
                    </a:solidFill>
                    <a:latin typeface="等线" charset="0"/>
                    <a:ea typeface="+mn-ea"/>
                    <a:cs typeface="+mn-cs"/>
                  </a:defRPr>
                </a:lvl9pPr>
              </a:lstStyle>
              <a:p>
                <a:pPr algn="ctr"/>
                <a:endParaRPr lang="zh-CN" altLang="en-US" sz="2800" b="1">
                  <a:solidFill>
                    <a:srgbClr val="008000"/>
                  </a:solidFill>
                  <a:latin typeface="Times New Roman" pitchFamily="18" charset="0"/>
                  <a:ea typeface="华文楷体" pitchFamily="2" charset="-122"/>
                  <a:cs typeface="Times New Roman" panose="02020603050405020304" pitchFamily="18" charset="0"/>
                </a:endParaRPr>
              </a:p>
            </p:txBody>
          </p:sp>
          <p:sp>
            <p:nvSpPr>
              <p:cNvPr id="33" name="文本框 32"/>
              <p:cNvSpPr txBox="1"/>
              <p:nvPr>
                <p:custDataLst>
                  <p:tags r:id="rId35"/>
                </p:custDataLst>
              </p:nvPr>
            </p:nvSpPr>
            <p:spPr>
              <a:xfrm>
                <a:off x="3415326" y="3622040"/>
                <a:ext cx="1436291" cy="556230"/>
              </a:xfrm>
              <a:prstGeom prst="rect">
                <a:avLst/>
              </a:prstGeom>
              <a:noFill/>
              <a:ln w="19050">
                <a:solidFill>
                  <a:srgbClr val="336600"/>
                </a:solidFill>
              </a:ln>
            </p:spPr>
            <p:txBody>
              <a:bodyPr wrap="none" lIns="0" tIns="36000" rIns="0" bIns="3600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rgbClr val="008000"/>
                    </a:solidFill>
                    <a:latin typeface="Times New Roman" pitchFamily="18" charset="0"/>
                    <a:ea typeface="华文楷体" pitchFamily="2" charset="-122"/>
                    <a:cs typeface="Times New Roman" panose="02020603050405020304" pitchFamily="18" charset="0"/>
                  </a:rPr>
                  <a:t>非静电力</a:t>
                </a:r>
              </a:p>
            </p:txBody>
          </p:sp>
        </p:grpSp>
        <p:sp>
          <p:nvSpPr>
            <p:cNvPr id="31" name="文本框 30"/>
            <p:cNvSpPr txBox="1"/>
            <p:nvPr>
              <p:custDataLst>
                <p:tags r:id="rId36"/>
              </p:custDataLst>
            </p:nvPr>
          </p:nvSpPr>
          <p:spPr>
            <a:xfrm>
              <a:off x="4373406" y="4929807"/>
              <a:ext cx="2394906" cy="577912"/>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800" b="1">
                  <a:latin typeface="Times New Roman" pitchFamily="18" charset="0"/>
                  <a:ea typeface="华文楷体" pitchFamily="2" charset="-122"/>
                  <a:cs typeface="Times New Roman" panose="02020603050405020304" pitchFamily="18" charset="0"/>
                </a:rPr>
                <a:t>本质</a:t>
              </a:r>
              <a:endParaRPr lang="en-US" altLang="zh-CN" sz="2800" b="1">
                <a:latin typeface="Times New Roman" pitchFamily="18" charset="0"/>
                <a:ea typeface="华文楷体" pitchFamily="2" charset="-122"/>
                <a:cs typeface="Times New Roman" panose="02020603050405020304" pitchFamily="18" charset="0"/>
              </a:endParaRPr>
            </a:p>
          </p:txBody>
        </p:sp>
      </p:grpSp>
      <p:grpSp>
        <p:nvGrpSpPr>
          <p:cNvPr id="34" name="组合 33"/>
          <p:cNvGrpSpPr/>
          <p:nvPr>
            <p:custDataLst>
              <p:tags r:id="rId37"/>
            </p:custDataLst>
          </p:nvPr>
        </p:nvGrpSpPr>
        <p:grpSpPr>
          <a:xfrm>
            <a:off x="1591800" y="5338867"/>
            <a:ext cx="3077016" cy="523220"/>
            <a:chOff x="593182" y="3537783"/>
            <a:chExt cx="3077016" cy="523220"/>
          </a:xfrm>
        </p:grpSpPr>
        <p:sp>
          <p:nvSpPr>
            <p:cNvPr id="35" name="箭头: 下 36"/>
            <p:cNvSpPr/>
            <p:nvPr>
              <p:custDataLst>
                <p:tags r:id="rId38"/>
              </p:custDataLst>
            </p:nvPr>
          </p:nvSpPr>
          <p:spPr>
            <a:xfrm rot="16200000" flipV="1">
              <a:off x="3283473" y="3566426"/>
              <a:ext cx="251036" cy="522414"/>
            </a:xfrm>
            <a:prstGeom prst="downArrow">
              <a:avLst/>
            </a:prstGeom>
            <a:noFill/>
            <a:ln w="19050">
              <a:solidFill>
                <a:srgbClr val="33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charset="0"/>
                  <a:ea typeface="+mn-ea"/>
                  <a:cs typeface="+mn-cs"/>
                </a:defRPr>
              </a:lvl1pPr>
              <a:lvl2pPr marL="457200" algn="l" defTabSz="914400" rtl="0" eaLnBrk="1" latinLnBrk="0" hangingPunct="1">
                <a:defRPr sz="1800" kern="1200">
                  <a:solidFill>
                    <a:srgbClr val="FFFFFF"/>
                  </a:solidFill>
                  <a:latin typeface="等线" charset="0"/>
                  <a:ea typeface="+mn-ea"/>
                  <a:cs typeface="+mn-cs"/>
                </a:defRPr>
              </a:lvl2pPr>
              <a:lvl3pPr marL="914400" algn="l" defTabSz="914400" rtl="0" eaLnBrk="1" latinLnBrk="0" hangingPunct="1">
                <a:defRPr sz="1800" kern="1200">
                  <a:solidFill>
                    <a:srgbClr val="FFFFFF"/>
                  </a:solidFill>
                  <a:latin typeface="等线" charset="0"/>
                  <a:ea typeface="+mn-ea"/>
                  <a:cs typeface="+mn-cs"/>
                </a:defRPr>
              </a:lvl3pPr>
              <a:lvl4pPr marL="1371600" algn="l" defTabSz="914400" rtl="0" eaLnBrk="1" latinLnBrk="0" hangingPunct="1">
                <a:defRPr sz="1800" kern="1200">
                  <a:solidFill>
                    <a:srgbClr val="FFFFFF"/>
                  </a:solidFill>
                  <a:latin typeface="等线" charset="0"/>
                  <a:ea typeface="+mn-ea"/>
                  <a:cs typeface="+mn-cs"/>
                </a:defRPr>
              </a:lvl4pPr>
              <a:lvl5pPr marL="1828800" algn="l" defTabSz="914400" rtl="0" eaLnBrk="1" latinLnBrk="0" hangingPunct="1">
                <a:defRPr sz="1800" kern="1200">
                  <a:solidFill>
                    <a:srgbClr val="FFFFFF"/>
                  </a:solidFill>
                  <a:latin typeface="等线" charset="0"/>
                  <a:ea typeface="+mn-ea"/>
                  <a:cs typeface="+mn-cs"/>
                </a:defRPr>
              </a:lvl5pPr>
              <a:lvl6pPr marL="2286000" algn="l" defTabSz="914400" rtl="0" eaLnBrk="1" latinLnBrk="0" hangingPunct="1">
                <a:defRPr sz="1800" kern="1200">
                  <a:solidFill>
                    <a:srgbClr val="FFFFFF"/>
                  </a:solidFill>
                  <a:latin typeface="等线" charset="0"/>
                  <a:ea typeface="+mn-ea"/>
                  <a:cs typeface="+mn-cs"/>
                </a:defRPr>
              </a:lvl6pPr>
              <a:lvl7pPr marL="2743200" algn="l" defTabSz="914400" rtl="0" eaLnBrk="1" latinLnBrk="0" hangingPunct="1">
                <a:defRPr sz="1800" kern="1200">
                  <a:solidFill>
                    <a:srgbClr val="FFFFFF"/>
                  </a:solidFill>
                  <a:latin typeface="等线" charset="0"/>
                  <a:ea typeface="+mn-ea"/>
                  <a:cs typeface="+mn-cs"/>
                </a:defRPr>
              </a:lvl7pPr>
              <a:lvl8pPr marL="3200400" algn="l" defTabSz="914400" rtl="0" eaLnBrk="1" latinLnBrk="0" hangingPunct="1">
                <a:defRPr sz="1800" kern="1200">
                  <a:solidFill>
                    <a:srgbClr val="FFFFFF"/>
                  </a:solidFill>
                  <a:latin typeface="等线" charset="0"/>
                  <a:ea typeface="+mn-ea"/>
                  <a:cs typeface="+mn-cs"/>
                </a:defRPr>
              </a:lvl8pPr>
              <a:lvl9pPr marL="3657600" algn="l" defTabSz="914400" rtl="0" eaLnBrk="1" latinLnBrk="0" hangingPunct="1">
                <a:defRPr sz="1800" kern="1200">
                  <a:solidFill>
                    <a:srgbClr val="FFFFFF"/>
                  </a:solidFill>
                  <a:latin typeface="等线" charset="0"/>
                  <a:ea typeface="+mn-ea"/>
                  <a:cs typeface="+mn-cs"/>
                </a:defRPr>
              </a:lvl9pPr>
            </a:lstStyle>
            <a:p>
              <a:pPr algn="ctr"/>
              <a:endParaRPr lang="zh-CN" altLang="en-US" sz="2800" b="1">
                <a:solidFill>
                  <a:srgbClr val="008000"/>
                </a:solidFill>
                <a:latin typeface="Times New Roman" pitchFamily="18" charset="0"/>
                <a:ea typeface="华文楷体" pitchFamily="2" charset="-122"/>
                <a:cs typeface="Times New Roman" panose="02020603050405020304" pitchFamily="18" charset="0"/>
              </a:endParaRPr>
            </a:p>
          </p:txBody>
        </p:sp>
        <p:sp>
          <p:nvSpPr>
            <p:cNvPr id="36" name="文本框 35"/>
            <p:cNvSpPr txBox="1"/>
            <p:nvPr>
              <p:custDataLst>
                <p:tags r:id="rId39"/>
              </p:custDataLst>
            </p:nvPr>
          </p:nvSpPr>
          <p:spPr>
            <a:xfrm>
              <a:off x="593182" y="3537783"/>
              <a:ext cx="2658774"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r>
                <a:rPr lang="zh-CN" altLang="en-US" sz="2800" b="1">
                  <a:solidFill>
                    <a:srgbClr val="008000"/>
                  </a:solidFill>
                  <a:latin typeface="Times New Roman" pitchFamily="18" charset="0"/>
                  <a:ea typeface="华文楷体" pitchFamily="2" charset="-122"/>
                  <a:cs typeface="Times New Roman" panose="02020603050405020304" pitchFamily="18" charset="0"/>
                </a:rPr>
                <a:t>感生电场力</a:t>
              </a:r>
              <a:endParaRPr lang="en-US" altLang="zh-CN" sz="2800" b="1">
                <a:solidFill>
                  <a:srgbClr val="008000"/>
                </a:solidFill>
                <a:latin typeface="Times New Roman" pitchFamily="18" charset="0"/>
                <a:ea typeface="华文楷体" pitchFamily="2" charset="-122"/>
                <a:cs typeface="Times New Roman" panose="02020603050405020304" pitchFamily="18" charset="0"/>
              </a:endParaRPr>
            </a:p>
          </p:txBody>
        </p:sp>
      </p:grpSp>
      <p:grpSp>
        <p:nvGrpSpPr>
          <p:cNvPr id="37" name="组合 36"/>
          <p:cNvGrpSpPr/>
          <p:nvPr>
            <p:custDataLst>
              <p:tags r:id="rId40"/>
            </p:custDataLst>
          </p:nvPr>
        </p:nvGrpSpPr>
        <p:grpSpPr>
          <a:xfrm>
            <a:off x="6756082" y="5338867"/>
            <a:ext cx="2879220" cy="523220"/>
            <a:chOff x="4550472" y="3562388"/>
            <a:chExt cx="2879220" cy="523220"/>
          </a:xfrm>
        </p:grpSpPr>
        <p:sp>
          <p:nvSpPr>
            <p:cNvPr id="38" name="箭头: 下 42"/>
            <p:cNvSpPr/>
            <p:nvPr>
              <p:custDataLst>
                <p:tags r:id="rId41"/>
              </p:custDataLst>
            </p:nvPr>
          </p:nvSpPr>
          <p:spPr>
            <a:xfrm rot="5400000" flipH="1" flipV="1">
              <a:off x="4686161" y="3579018"/>
              <a:ext cx="251036" cy="522414"/>
            </a:xfrm>
            <a:prstGeom prst="downArrow">
              <a:avLst/>
            </a:prstGeom>
            <a:noFill/>
            <a:ln w="19050">
              <a:solidFill>
                <a:srgbClr val="336600"/>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等线" charset="0"/>
                  <a:ea typeface="+mn-ea"/>
                  <a:cs typeface="+mn-cs"/>
                </a:defRPr>
              </a:lvl1pPr>
              <a:lvl2pPr marL="457200" algn="l" defTabSz="914400" rtl="0" eaLnBrk="1" latinLnBrk="0" hangingPunct="1">
                <a:defRPr sz="1800" kern="1200">
                  <a:solidFill>
                    <a:srgbClr val="FFFFFF"/>
                  </a:solidFill>
                  <a:latin typeface="等线" charset="0"/>
                  <a:ea typeface="+mn-ea"/>
                  <a:cs typeface="+mn-cs"/>
                </a:defRPr>
              </a:lvl2pPr>
              <a:lvl3pPr marL="914400" algn="l" defTabSz="914400" rtl="0" eaLnBrk="1" latinLnBrk="0" hangingPunct="1">
                <a:defRPr sz="1800" kern="1200">
                  <a:solidFill>
                    <a:srgbClr val="FFFFFF"/>
                  </a:solidFill>
                  <a:latin typeface="等线" charset="0"/>
                  <a:ea typeface="+mn-ea"/>
                  <a:cs typeface="+mn-cs"/>
                </a:defRPr>
              </a:lvl3pPr>
              <a:lvl4pPr marL="1371600" algn="l" defTabSz="914400" rtl="0" eaLnBrk="1" latinLnBrk="0" hangingPunct="1">
                <a:defRPr sz="1800" kern="1200">
                  <a:solidFill>
                    <a:srgbClr val="FFFFFF"/>
                  </a:solidFill>
                  <a:latin typeface="等线" charset="0"/>
                  <a:ea typeface="+mn-ea"/>
                  <a:cs typeface="+mn-cs"/>
                </a:defRPr>
              </a:lvl4pPr>
              <a:lvl5pPr marL="1828800" algn="l" defTabSz="914400" rtl="0" eaLnBrk="1" latinLnBrk="0" hangingPunct="1">
                <a:defRPr sz="1800" kern="1200">
                  <a:solidFill>
                    <a:srgbClr val="FFFFFF"/>
                  </a:solidFill>
                  <a:latin typeface="等线" charset="0"/>
                  <a:ea typeface="+mn-ea"/>
                  <a:cs typeface="+mn-cs"/>
                </a:defRPr>
              </a:lvl5pPr>
              <a:lvl6pPr marL="2286000" algn="l" defTabSz="914400" rtl="0" eaLnBrk="1" latinLnBrk="0" hangingPunct="1">
                <a:defRPr sz="1800" kern="1200">
                  <a:solidFill>
                    <a:srgbClr val="FFFFFF"/>
                  </a:solidFill>
                  <a:latin typeface="等线" charset="0"/>
                  <a:ea typeface="+mn-ea"/>
                  <a:cs typeface="+mn-cs"/>
                </a:defRPr>
              </a:lvl6pPr>
              <a:lvl7pPr marL="2743200" algn="l" defTabSz="914400" rtl="0" eaLnBrk="1" latinLnBrk="0" hangingPunct="1">
                <a:defRPr sz="1800" kern="1200">
                  <a:solidFill>
                    <a:srgbClr val="FFFFFF"/>
                  </a:solidFill>
                  <a:latin typeface="等线" charset="0"/>
                  <a:ea typeface="+mn-ea"/>
                  <a:cs typeface="+mn-cs"/>
                </a:defRPr>
              </a:lvl7pPr>
              <a:lvl8pPr marL="3200400" algn="l" defTabSz="914400" rtl="0" eaLnBrk="1" latinLnBrk="0" hangingPunct="1">
                <a:defRPr sz="1800" kern="1200">
                  <a:solidFill>
                    <a:srgbClr val="FFFFFF"/>
                  </a:solidFill>
                  <a:latin typeface="等线" charset="0"/>
                  <a:ea typeface="+mn-ea"/>
                  <a:cs typeface="+mn-cs"/>
                </a:defRPr>
              </a:lvl8pPr>
              <a:lvl9pPr marL="3657600" algn="l" defTabSz="914400" rtl="0" eaLnBrk="1" latinLnBrk="0" hangingPunct="1">
                <a:defRPr sz="1800" kern="1200">
                  <a:solidFill>
                    <a:srgbClr val="FFFFFF"/>
                  </a:solidFill>
                  <a:latin typeface="等线" charset="0"/>
                  <a:ea typeface="+mn-ea"/>
                  <a:cs typeface="+mn-cs"/>
                </a:defRPr>
              </a:lvl9pPr>
            </a:lstStyle>
            <a:p>
              <a:pPr algn="ctr"/>
              <a:endParaRPr lang="zh-CN" altLang="en-US" sz="2800" b="1">
                <a:solidFill>
                  <a:srgbClr val="008000"/>
                </a:solidFill>
                <a:latin typeface="Times New Roman" pitchFamily="18" charset="0"/>
                <a:ea typeface="华文楷体" pitchFamily="2" charset="-122"/>
                <a:cs typeface="Times New Roman" panose="02020603050405020304" pitchFamily="18" charset="0"/>
              </a:endParaRPr>
            </a:p>
          </p:txBody>
        </p:sp>
        <p:sp>
          <p:nvSpPr>
            <p:cNvPr id="39" name="文本框 38"/>
            <p:cNvSpPr txBox="1"/>
            <p:nvPr>
              <p:custDataLst>
                <p:tags r:id="rId42"/>
              </p:custDataLst>
            </p:nvPr>
          </p:nvSpPr>
          <p:spPr>
            <a:xfrm>
              <a:off x="5034786" y="3562388"/>
              <a:ext cx="2394906"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i="1">
                  <a:solidFill>
                    <a:srgbClr val="008000"/>
                  </a:solidFill>
                  <a:latin typeface="Times New Roman" pitchFamily="18" charset="0"/>
                  <a:ea typeface="华文楷体" pitchFamily="2" charset="-122"/>
                  <a:cs typeface="Times New Roman" panose="02020603050405020304" pitchFamily="18" charset="0"/>
                </a:rPr>
                <a:t>F</a:t>
              </a:r>
              <a:r>
                <a:rPr lang="zh-CN" altLang="en-US" sz="2800" b="1" baseline="-25000">
                  <a:solidFill>
                    <a:srgbClr val="008000"/>
                  </a:solidFill>
                  <a:latin typeface="Times New Roman" pitchFamily="18" charset="0"/>
                  <a:ea typeface="华文楷体" pitchFamily="2" charset="-122"/>
                  <a:cs typeface="Times New Roman" panose="02020603050405020304" pitchFamily="18" charset="0"/>
                </a:rPr>
                <a:t>洛</a:t>
              </a:r>
              <a:r>
                <a:rPr lang="zh-CN" altLang="en-US" sz="2800" b="1">
                  <a:solidFill>
                    <a:srgbClr val="008000"/>
                  </a:solidFill>
                  <a:latin typeface="Times New Roman" pitchFamily="18" charset="0"/>
                  <a:ea typeface="华文楷体" pitchFamily="2" charset="-122"/>
                  <a:cs typeface="Times New Roman" panose="02020603050405020304" pitchFamily="18" charset="0"/>
                </a:rPr>
                <a:t>分力</a:t>
              </a:r>
              <a:endParaRPr lang="en-US" altLang="zh-CN" sz="2800" b="1">
                <a:solidFill>
                  <a:srgbClr val="008000"/>
                </a:solidFill>
                <a:latin typeface="Times New Roman" pitchFamily="18" charset="0"/>
                <a:ea typeface="华文楷体" pitchFamily="2" charset="-122"/>
                <a:cs typeface="Times New Roman" panose="02020603050405020304" pitchFamily="18" charset="0"/>
              </a:endParaRPr>
            </a:p>
          </p:txBody>
        </p:sp>
      </p:grpSp>
      <p:sp>
        <p:nvSpPr>
          <p:cNvPr id="40" name="文本框 39"/>
          <p:cNvSpPr txBox="1"/>
          <p:nvPr>
            <p:custDataLst>
              <p:tags r:id="rId43"/>
            </p:custDataLst>
          </p:nvPr>
        </p:nvSpPr>
        <p:spPr>
          <a:xfrm>
            <a:off x="1302578" y="5898472"/>
            <a:ext cx="4261452" cy="52322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2800" b="1">
                <a:solidFill>
                  <a:srgbClr val="336600"/>
                </a:solidFill>
                <a:latin typeface="Times New Roman" pitchFamily="18" charset="0"/>
                <a:ea typeface="华文楷体" pitchFamily="2" charset="-122"/>
                <a:cs typeface="Times New Roman" panose="02020603050405020304" pitchFamily="18" charset="0"/>
              </a:rPr>
              <a:t>（涡流</a:t>
            </a:r>
            <a:r>
              <a:rPr lang="en-US" altLang="zh-CN" sz="2800" b="1">
                <a:solidFill>
                  <a:srgbClr val="336600"/>
                </a:solidFill>
                <a:latin typeface="Times New Roman" pitchFamily="18" charset="0"/>
                <a:ea typeface="华文楷体" pitchFamily="2" charset="-122"/>
                <a:cs typeface="Times New Roman" panose="02020603050405020304" pitchFamily="18" charset="0"/>
              </a:rPr>
              <a:t>/</a:t>
            </a:r>
            <a:r>
              <a:rPr lang="zh-CN" altLang="en-US" sz="2800" b="1">
                <a:solidFill>
                  <a:srgbClr val="336600"/>
                </a:solidFill>
                <a:latin typeface="Times New Roman" pitchFamily="18" charset="0"/>
                <a:ea typeface="华文楷体" pitchFamily="2" charset="-122"/>
                <a:cs typeface="Times New Roman" panose="02020603050405020304" pitchFamily="18" charset="0"/>
              </a:rPr>
              <a:t>互感</a:t>
            </a:r>
            <a:r>
              <a:rPr lang="en-US" altLang="zh-CN" sz="2800" b="1">
                <a:solidFill>
                  <a:srgbClr val="336600"/>
                </a:solidFill>
                <a:latin typeface="Times New Roman" pitchFamily="18" charset="0"/>
                <a:ea typeface="华文楷体" pitchFamily="2" charset="-122"/>
                <a:cs typeface="Times New Roman" panose="02020603050405020304" pitchFamily="18" charset="0"/>
              </a:rPr>
              <a:t>/</a:t>
            </a:r>
            <a:r>
              <a:rPr lang="zh-CN" altLang="en-US" sz="2800" b="1">
                <a:solidFill>
                  <a:srgbClr val="336600"/>
                </a:solidFill>
                <a:latin typeface="Times New Roman" pitchFamily="18" charset="0"/>
                <a:ea typeface="华文楷体" pitchFamily="2" charset="-122"/>
                <a:cs typeface="Times New Roman" panose="02020603050405020304" pitchFamily="18" charset="0"/>
              </a:rPr>
              <a:t>自感）</a:t>
            </a:r>
            <a:endParaRPr lang="en-US" altLang="zh-CN" sz="2800" b="1">
              <a:solidFill>
                <a:srgbClr val="336600"/>
              </a:solidFill>
              <a:latin typeface="Times New Roman" pitchFamily="18" charset="0"/>
              <a:ea typeface="华文楷体" pitchFamily="2" charset="-122"/>
              <a:cs typeface="Times New Roman" panose="02020603050405020304" pitchFamily="18" charset="0"/>
            </a:endParaRPr>
          </a:p>
        </p:txBody>
      </p:sp>
      <p:sp>
        <p:nvSpPr>
          <p:cNvPr id="41" name="矩形 40"/>
          <p:cNvSpPr/>
          <p:nvPr>
            <p:custDataLst>
              <p:tags r:id="rId44"/>
            </p:custDataLst>
          </p:nvPr>
        </p:nvSpPr>
        <p:spPr>
          <a:xfrm>
            <a:off x="7939320" y="172744"/>
            <a:ext cx="1980029" cy="523220"/>
          </a:xfrm>
          <a:prstGeom prst="rect">
            <a:avLst/>
          </a:prstGeom>
          <a:solidFill>
            <a:srgbClr val="008080"/>
          </a:solid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800" b="1" kern="0" smtClean="0">
                <a:solidFill>
                  <a:schemeClr val="bg1"/>
                </a:solidFill>
                <a:latin typeface="宋体" pitchFamily="2" charset="-122"/>
                <a:ea typeface="宋体" pitchFamily="2" charset="-122"/>
                <a:cs typeface="Times New Roman" panose="02020603050405020304" pitchFamily="18" charset="0"/>
              </a:rPr>
              <a:t>动生电动势</a:t>
            </a:r>
            <a:endParaRPr lang="zh-CN" altLang="en-US" sz="2800" b="1" kern="0">
              <a:solidFill>
                <a:schemeClr val="bg1"/>
              </a:solidFill>
              <a:latin typeface="宋体" pitchFamily="2" charset="-122"/>
              <a:ea typeface="宋体" pitchFamily="2" charset="-122"/>
              <a:cs typeface="Times New Roman" panose="02020603050405020304" pitchFamily="18" charset="0"/>
            </a:endParaRPr>
          </a:p>
        </p:txBody>
      </p:sp>
      <p:sp>
        <p:nvSpPr>
          <p:cNvPr id="42" name="矩形 41"/>
          <p:cNvSpPr/>
          <p:nvPr>
            <p:custDataLst>
              <p:tags r:id="rId45"/>
            </p:custDataLst>
          </p:nvPr>
        </p:nvSpPr>
        <p:spPr>
          <a:xfrm>
            <a:off x="2065618" y="166595"/>
            <a:ext cx="1980029" cy="523220"/>
          </a:xfrm>
          <a:prstGeom prst="rect">
            <a:avLst/>
          </a:prstGeom>
          <a:solidFill>
            <a:srgbClr val="008080"/>
          </a:solidFill>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gn="ctr"/>
            <a:r>
              <a:rPr lang="zh-CN" altLang="en-US" sz="2800" b="1" kern="0" smtClean="0">
                <a:solidFill>
                  <a:schemeClr val="bg1"/>
                </a:solidFill>
                <a:latin typeface="宋体" pitchFamily="2" charset="-122"/>
                <a:ea typeface="宋体" pitchFamily="2" charset="-122"/>
                <a:cs typeface="Times New Roman" panose="02020603050405020304" pitchFamily="18" charset="0"/>
              </a:rPr>
              <a:t>感生电动势</a:t>
            </a:r>
            <a:endParaRPr lang="zh-CN" altLang="en-US" sz="2800" b="1" kern="0">
              <a:solidFill>
                <a:schemeClr val="bg1"/>
              </a:solidFill>
              <a:latin typeface="宋体" pitchFamily="2" charset="-122"/>
              <a:ea typeface="宋体" pitchFamily="2" charset="-122"/>
              <a:cs typeface="Times New Roman" panose="02020603050405020304" pitchFamily="18" charset="0"/>
            </a:endParaRPr>
          </a:p>
        </p:txBody>
      </p:sp>
    </p:spTree>
    <p:extLst>
      <p:ext uri="{BB962C8B-B14F-4D97-AF65-F5344CB8AC3E}">
        <p14:creationId xmlns:p14="http://schemas.microsoft.com/office/powerpoint/2010/main" val="153433617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6" presetClass="entr" presetSubtype="37" dur="500" fill="hold"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arn(outVertical)">
                                      <p:cBhvr>
                                        <p:cTn id="7" dur="500"/>
                                        <p:tgtEl>
                                          <p:spTgt spid="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2" dur="500" fill="hold"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right)">
                                      <p:cBhvr>
                                        <p:cTn id="12" dur="500"/>
                                        <p:tgtEl>
                                          <p:spTgt spid="2"/>
                                        </p:tgtEl>
                                      </p:cBhvr>
                                    </p:animEffect>
                                  </p:childTnLst>
                                </p:cTn>
                              </p:par>
                              <p:par>
                                <p:cTn id="13" presetID="22" presetClass="entr" presetSubtype="8" dur="500" fill="hold" nodeType="with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wipe(left)">
                                      <p:cBhvr>
                                        <p:cTn id="15" dur="500"/>
                                        <p:tgtEl>
                                          <p:spTgt spid="3"/>
                                        </p:tgtEl>
                                      </p:cBhvr>
                                    </p:animEffect>
                                  </p:childTnLst>
                                </p:cTn>
                              </p:par>
                            </p:childTnLst>
                          </p:cTn>
                        </p:par>
                      </p:childTnLst>
                    </p:cTn>
                  </p:par>
                  <p:par>
                    <p:cTn id="16" fill="hold" nodeType="clickPar">
                      <p:stCondLst>
                        <p:cond delay="indefinite"/>
                      </p:stCondLst>
                      <p:childTnLst>
                        <p:par>
                          <p:cTn id="17" fill="hold" nodeType="afterGroup">
                            <p:stCondLst>
                              <p:cond delay="0"/>
                            </p:stCondLst>
                            <p:childTnLst>
                              <p:par>
                                <p:cTn id="18" presetID="22" presetClass="entr" presetSubtype="1" dur="500" fill="hold" nodeType="clickEffect">
                                  <p:stCondLst>
                                    <p:cond delay="0"/>
                                  </p:stCondLst>
                                  <p:childTnLst>
                                    <p:set>
                                      <p:cBhvr>
                                        <p:cTn id="19" dur="1" fill="hold">
                                          <p:stCondLst>
                                            <p:cond delay="0"/>
                                          </p:stCondLst>
                                        </p:cTn>
                                        <p:tgtEl>
                                          <p:spTgt spid="8"/>
                                        </p:tgtEl>
                                        <p:attrNameLst>
                                          <p:attrName>style.visibility</p:attrName>
                                        </p:attrNameLst>
                                      </p:cBhvr>
                                      <p:to>
                                        <p:strVal val="visible"/>
                                      </p:to>
                                    </p:set>
                                    <p:animEffect transition="in" filter="wipe(up)">
                                      <p:cBhvr>
                                        <p:cTn id="20" dur="500"/>
                                        <p:tgtEl>
                                          <p:spTgt spid="8"/>
                                        </p:tgtEl>
                                      </p:cBhvr>
                                    </p:animEffect>
                                  </p:childTnLst>
                                </p:cTn>
                              </p:par>
                            </p:childTnLst>
                          </p:cTn>
                        </p:par>
                      </p:childTnLst>
                    </p:cTn>
                  </p:par>
                  <p:par>
                    <p:cTn id="21" fill="hold" nodeType="clickPar">
                      <p:stCondLst>
                        <p:cond delay="indefinite"/>
                      </p:stCondLst>
                      <p:childTnLst>
                        <p:par>
                          <p:cTn id="22" fill="hold" nodeType="afterGroup">
                            <p:stCondLst>
                              <p:cond delay="0"/>
                            </p:stCondLst>
                            <p:childTnLst>
                              <p:par>
                                <p:cTn id="23" presetID="22" presetClass="entr" presetSubtype="2" dur="500" fill="hold"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wipe(right)">
                                      <p:cBhvr>
                                        <p:cTn id="25" dur="500"/>
                                        <p:tgtEl>
                                          <p:spTgt spid="11"/>
                                        </p:tgtEl>
                                      </p:cBhvr>
                                    </p:animEffect>
                                  </p:childTnLst>
                                </p:cTn>
                              </p:par>
                            </p:childTnLst>
                          </p:cTn>
                        </p:par>
                      </p:childTnLst>
                    </p:cTn>
                  </p:par>
                  <p:par>
                    <p:cTn id="26" fill="hold" nodeType="clickPar">
                      <p:stCondLst>
                        <p:cond delay="indefinite"/>
                      </p:stCondLst>
                      <p:childTnLst>
                        <p:par>
                          <p:cTn id="27" fill="hold" nodeType="afterGroup">
                            <p:stCondLst>
                              <p:cond delay="0"/>
                            </p:stCondLst>
                            <p:childTnLst>
                              <p:par>
                                <p:cTn id="28" presetID="22" presetClass="entr" presetSubtype="8" dur="500" fill="hold" nodeType="clickEffect">
                                  <p:stCondLst>
                                    <p:cond delay="0"/>
                                  </p:stCondLst>
                                  <p:childTnLst>
                                    <p:set>
                                      <p:cBhvr>
                                        <p:cTn id="29" dur="1" fill="hold">
                                          <p:stCondLst>
                                            <p:cond delay="0"/>
                                          </p:stCondLst>
                                        </p:cTn>
                                        <p:tgtEl>
                                          <p:spTgt spid="16"/>
                                        </p:tgtEl>
                                        <p:attrNameLst>
                                          <p:attrName>style.visibility</p:attrName>
                                        </p:attrNameLst>
                                      </p:cBhvr>
                                      <p:to>
                                        <p:strVal val="visible"/>
                                      </p:to>
                                    </p:set>
                                    <p:animEffect transition="in" filter="wipe(left)">
                                      <p:cBhvr>
                                        <p:cTn id="30" dur="500"/>
                                        <p:tgtEl>
                                          <p:spTgt spid="16"/>
                                        </p:tgtEl>
                                      </p:cBhvr>
                                    </p:animEffect>
                                  </p:childTnLst>
                                </p:cTn>
                              </p:par>
                            </p:childTnLst>
                          </p:cTn>
                        </p:par>
                      </p:childTnLst>
                    </p:cTn>
                  </p:par>
                  <p:par>
                    <p:cTn id="31" fill="hold" nodeType="clickPar">
                      <p:stCondLst>
                        <p:cond delay="indefinite"/>
                      </p:stCondLst>
                      <p:childTnLst>
                        <p:par>
                          <p:cTn id="32" fill="hold" nodeType="afterGroup">
                            <p:stCondLst>
                              <p:cond delay="0"/>
                            </p:stCondLst>
                            <p:childTnLst>
                              <p:par>
                                <p:cTn id="33" presetID="22" presetClass="entr" presetSubtype="1" dur="500" fill="hold" grpId="0" nodeType="clickEffect">
                                  <p:stCondLst>
                                    <p:cond delay="0"/>
                                  </p:stCondLst>
                                  <p:childTnLst>
                                    <p:set>
                                      <p:cBhvr>
                                        <p:cTn id="34" dur="1" fill="hold">
                                          <p:stCondLst>
                                            <p:cond delay="0"/>
                                          </p:stCondLst>
                                        </p:cTn>
                                        <p:tgtEl>
                                          <p:spTgt spid="22"/>
                                        </p:tgtEl>
                                        <p:attrNameLst>
                                          <p:attrName>style.visibility</p:attrName>
                                        </p:attrNameLst>
                                      </p:cBhvr>
                                      <p:to>
                                        <p:strVal val="visible"/>
                                      </p:to>
                                    </p:set>
                                    <p:animEffect transition="in" filter="wipe(up)">
                                      <p:cBhvr>
                                        <p:cTn id="35" dur="500"/>
                                        <p:tgtEl>
                                          <p:spTgt spid="22"/>
                                        </p:tgtEl>
                                      </p:cBhvr>
                                    </p:animEffect>
                                  </p:childTnLst>
                                </p:cTn>
                              </p:par>
                            </p:childTnLst>
                          </p:cTn>
                        </p:par>
                      </p:childTnLst>
                    </p:cTn>
                  </p:par>
                  <p:par>
                    <p:cTn id="36" fill="hold" nodeType="clickPar">
                      <p:stCondLst>
                        <p:cond delay="indefinite"/>
                      </p:stCondLst>
                      <p:childTnLst>
                        <p:par>
                          <p:cTn id="37" fill="hold" nodeType="afterGroup">
                            <p:stCondLst>
                              <p:cond delay="0"/>
                            </p:stCondLst>
                            <p:childTnLst>
                              <p:par>
                                <p:cTn id="38" presetID="22" presetClass="entr" presetSubtype="1" dur="500" fill="hold" nodeType="clickEffect">
                                  <p:stCondLst>
                                    <p:cond delay="0"/>
                                  </p:stCondLst>
                                  <p:childTnLst>
                                    <p:set>
                                      <p:cBhvr>
                                        <p:cTn id="39" dur="1" fill="hold">
                                          <p:stCondLst>
                                            <p:cond delay="0"/>
                                          </p:stCondLst>
                                        </p:cTn>
                                        <p:tgtEl>
                                          <p:spTgt spid="19"/>
                                        </p:tgtEl>
                                        <p:attrNameLst>
                                          <p:attrName>style.visibility</p:attrName>
                                        </p:attrNameLst>
                                      </p:cBhvr>
                                      <p:to>
                                        <p:strVal val="visible"/>
                                      </p:to>
                                    </p:set>
                                    <p:animEffect transition="in" filter="wipe(up)">
                                      <p:cBhvr>
                                        <p:cTn id="40" dur="500"/>
                                        <p:tgtEl>
                                          <p:spTgt spid="19"/>
                                        </p:tgtEl>
                                      </p:cBhvr>
                                    </p:animEffect>
                                  </p:childTnLst>
                                </p:cTn>
                              </p:par>
                            </p:childTnLst>
                          </p:cTn>
                        </p:par>
                      </p:childTnLst>
                    </p:cTn>
                  </p:par>
                  <p:par>
                    <p:cTn id="41" fill="hold" nodeType="clickPar">
                      <p:stCondLst>
                        <p:cond delay="indefinite"/>
                      </p:stCondLst>
                      <p:childTnLst>
                        <p:par>
                          <p:cTn id="42" fill="hold" nodeType="afterGroup">
                            <p:stCondLst>
                              <p:cond delay="0"/>
                            </p:stCondLst>
                            <p:childTnLst>
                              <p:par>
                                <p:cTn id="43" presetID="22" presetClass="entr" presetSubtype="2" dur="500" fill="hold" nodeType="clickEffect">
                                  <p:stCondLst>
                                    <p:cond delay="0"/>
                                  </p:stCondLst>
                                  <p:childTnLst>
                                    <p:set>
                                      <p:cBhvr>
                                        <p:cTn id="44" dur="1" fill="hold">
                                          <p:stCondLst>
                                            <p:cond delay="0"/>
                                          </p:stCondLst>
                                        </p:cTn>
                                        <p:tgtEl>
                                          <p:spTgt spid="23"/>
                                        </p:tgtEl>
                                        <p:attrNameLst>
                                          <p:attrName>style.visibility</p:attrName>
                                        </p:attrNameLst>
                                      </p:cBhvr>
                                      <p:to>
                                        <p:strVal val="visible"/>
                                      </p:to>
                                    </p:set>
                                    <p:animEffect transition="in" filter="wipe(right)">
                                      <p:cBhvr>
                                        <p:cTn id="45" dur="500"/>
                                        <p:tgtEl>
                                          <p:spTgt spid="23"/>
                                        </p:tgtEl>
                                      </p:cBhvr>
                                    </p:animEffect>
                                  </p:childTnLst>
                                </p:cTn>
                              </p:par>
                            </p:childTnLst>
                          </p:cTn>
                        </p:par>
                      </p:childTnLst>
                    </p:cTn>
                  </p:par>
                  <p:par>
                    <p:cTn id="46" fill="hold" nodeType="clickPar">
                      <p:stCondLst>
                        <p:cond delay="indefinite"/>
                      </p:stCondLst>
                      <p:childTnLst>
                        <p:par>
                          <p:cTn id="47" fill="hold" nodeType="afterGroup">
                            <p:stCondLst>
                              <p:cond delay="0"/>
                            </p:stCondLst>
                            <p:childTnLst>
                              <p:par>
                                <p:cTn id="48" presetID="22" presetClass="entr" presetSubtype="8" dur="500" fill="hold" nodeType="clickEffect">
                                  <p:stCondLst>
                                    <p:cond delay="0"/>
                                  </p:stCondLst>
                                  <p:childTnLst>
                                    <p:set>
                                      <p:cBhvr>
                                        <p:cTn id="49" dur="1" fill="hold">
                                          <p:stCondLst>
                                            <p:cond delay="0"/>
                                          </p:stCondLst>
                                        </p:cTn>
                                        <p:tgtEl>
                                          <p:spTgt spid="26"/>
                                        </p:tgtEl>
                                        <p:attrNameLst>
                                          <p:attrName>style.visibility</p:attrName>
                                        </p:attrNameLst>
                                      </p:cBhvr>
                                      <p:to>
                                        <p:strVal val="visible"/>
                                      </p:to>
                                    </p:set>
                                    <p:animEffect transition="in" filter="wipe(left)">
                                      <p:cBhvr>
                                        <p:cTn id="50" dur="500"/>
                                        <p:tgtEl>
                                          <p:spTgt spid="26"/>
                                        </p:tgtEl>
                                      </p:cBhvr>
                                    </p:animEffect>
                                  </p:childTnLst>
                                </p:cTn>
                              </p:par>
                            </p:childTnLst>
                          </p:cTn>
                        </p:par>
                      </p:childTnLst>
                    </p:cTn>
                  </p:par>
                  <p:par>
                    <p:cTn id="51" fill="hold" nodeType="clickPar">
                      <p:stCondLst>
                        <p:cond delay="indefinite"/>
                      </p:stCondLst>
                      <p:childTnLst>
                        <p:par>
                          <p:cTn id="52" fill="hold" nodeType="afterGroup">
                            <p:stCondLst>
                              <p:cond delay="0"/>
                            </p:stCondLst>
                            <p:childTnLst>
                              <p:par>
                                <p:cTn id="53" presetID="22" presetClass="entr" presetSubtype="1" dur="500" fill="hold" nodeType="clickEffect">
                                  <p:stCondLst>
                                    <p:cond delay="0"/>
                                  </p:stCondLst>
                                  <p:childTnLst>
                                    <p:set>
                                      <p:cBhvr>
                                        <p:cTn id="54" dur="1" fill="hold">
                                          <p:stCondLst>
                                            <p:cond delay="0"/>
                                          </p:stCondLst>
                                        </p:cTn>
                                        <p:tgtEl>
                                          <p:spTgt spid="29"/>
                                        </p:tgtEl>
                                        <p:attrNameLst>
                                          <p:attrName>style.visibility</p:attrName>
                                        </p:attrNameLst>
                                      </p:cBhvr>
                                      <p:to>
                                        <p:strVal val="visible"/>
                                      </p:to>
                                    </p:set>
                                    <p:animEffect transition="in" filter="wipe(up)">
                                      <p:cBhvr>
                                        <p:cTn id="55" dur="500"/>
                                        <p:tgtEl>
                                          <p:spTgt spid="29"/>
                                        </p:tgtEl>
                                      </p:cBhvr>
                                    </p:animEffect>
                                  </p:childTnLst>
                                </p:cTn>
                              </p:par>
                            </p:childTnLst>
                          </p:cTn>
                        </p:par>
                      </p:childTnLst>
                    </p:cTn>
                  </p:par>
                  <p:par>
                    <p:cTn id="56" fill="hold" nodeType="clickPar">
                      <p:stCondLst>
                        <p:cond delay="indefinite"/>
                      </p:stCondLst>
                      <p:childTnLst>
                        <p:par>
                          <p:cTn id="57" fill="hold" nodeType="afterGroup">
                            <p:stCondLst>
                              <p:cond delay="0"/>
                            </p:stCondLst>
                            <p:childTnLst>
                              <p:par>
                                <p:cTn id="58" presetID="22" presetClass="entr" presetSubtype="2" dur="500" fill="hold" nodeType="clickEffect">
                                  <p:stCondLst>
                                    <p:cond delay="0"/>
                                  </p:stCondLst>
                                  <p:childTnLst>
                                    <p:set>
                                      <p:cBhvr>
                                        <p:cTn id="59" dur="1" fill="hold">
                                          <p:stCondLst>
                                            <p:cond delay="0"/>
                                          </p:stCondLst>
                                        </p:cTn>
                                        <p:tgtEl>
                                          <p:spTgt spid="34"/>
                                        </p:tgtEl>
                                        <p:attrNameLst>
                                          <p:attrName>style.visibility</p:attrName>
                                        </p:attrNameLst>
                                      </p:cBhvr>
                                      <p:to>
                                        <p:strVal val="visible"/>
                                      </p:to>
                                    </p:set>
                                    <p:animEffect transition="in" filter="wipe(right)">
                                      <p:cBhvr>
                                        <p:cTn id="60" dur="500"/>
                                        <p:tgtEl>
                                          <p:spTgt spid="34"/>
                                        </p:tgtEl>
                                      </p:cBhvr>
                                    </p:animEffect>
                                  </p:childTnLst>
                                </p:cTn>
                              </p:par>
                            </p:childTnLst>
                          </p:cTn>
                        </p:par>
                      </p:childTnLst>
                    </p:cTn>
                  </p:par>
                  <p:par>
                    <p:cTn id="61" fill="hold" nodeType="clickPar">
                      <p:stCondLst>
                        <p:cond delay="indefinite"/>
                      </p:stCondLst>
                      <p:childTnLst>
                        <p:par>
                          <p:cTn id="62" fill="hold" nodeType="afterGroup">
                            <p:stCondLst>
                              <p:cond delay="0"/>
                            </p:stCondLst>
                            <p:childTnLst>
                              <p:par>
                                <p:cTn id="63" presetID="22" presetClass="entr" presetSubtype="8" dur="500" fill="hold" nodeType="clickEffect">
                                  <p:stCondLst>
                                    <p:cond delay="0"/>
                                  </p:stCondLst>
                                  <p:childTnLst>
                                    <p:set>
                                      <p:cBhvr>
                                        <p:cTn id="64" dur="1" fill="hold">
                                          <p:stCondLst>
                                            <p:cond delay="0"/>
                                          </p:stCondLst>
                                        </p:cTn>
                                        <p:tgtEl>
                                          <p:spTgt spid="37"/>
                                        </p:tgtEl>
                                        <p:attrNameLst>
                                          <p:attrName>style.visibility</p:attrName>
                                        </p:attrNameLst>
                                      </p:cBhvr>
                                      <p:to>
                                        <p:strVal val="visible"/>
                                      </p:to>
                                    </p:set>
                                    <p:animEffect transition="in" filter="wipe(left)">
                                      <p:cBhvr>
                                        <p:cTn id="65" dur="500"/>
                                        <p:tgtEl>
                                          <p:spTgt spid="37"/>
                                        </p:tgtEl>
                                      </p:cBhvr>
                                    </p:animEffect>
                                  </p:childTnLst>
                                </p:cTn>
                              </p:par>
                            </p:childTnLst>
                          </p:cTn>
                        </p:par>
                      </p:childTnLst>
                    </p:cTn>
                  </p:par>
                  <p:par>
                    <p:cTn id="66" fill="hold" nodeType="clickPar">
                      <p:stCondLst>
                        <p:cond delay="indefinite"/>
                      </p:stCondLst>
                      <p:childTnLst>
                        <p:par>
                          <p:cTn id="67" fill="hold" nodeType="afterGroup">
                            <p:stCondLst>
                              <p:cond delay="0"/>
                            </p:stCondLst>
                            <p:childTnLst>
                              <p:par>
                                <p:cTn id="68" presetID="22" presetClass="entr" presetSubtype="8" dur="500" fill="hold" grpId="1" nodeType="clickEffect">
                                  <p:stCondLst>
                                    <p:cond delay="0"/>
                                  </p:stCondLst>
                                  <p:childTnLst>
                                    <p:set>
                                      <p:cBhvr>
                                        <p:cTn id="69" dur="1" fill="hold">
                                          <p:stCondLst>
                                            <p:cond delay="0"/>
                                          </p:stCondLst>
                                        </p:cTn>
                                        <p:tgtEl>
                                          <p:spTgt spid="40"/>
                                        </p:tgtEl>
                                        <p:attrNameLst>
                                          <p:attrName>style.visibility</p:attrName>
                                        </p:attrNameLst>
                                      </p:cBhvr>
                                      <p:to>
                                        <p:strVal val="visible"/>
                                      </p:to>
                                    </p:set>
                                    <p:animEffect transition="in" filter="wipe(left)">
                                      <p:cBhvr>
                                        <p:cTn id="70"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2" grpId="0"/>
      <p:bldP spid="40" grpId="1"/>
    </p:bld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custDataLst>
            <p:tags r:id="rId3"/>
          </p:custDataLst>
        </p:nvPr>
      </p:nvGrpSpPr>
      <p:grpSpPr>
        <a:xfrm>
          <a:off x="0" y="0"/>
          <a:ext cx="0" cy="0"/>
        </a:xfrm>
      </p:grpSpPr>
      <p:pic>
        <p:nvPicPr>
          <p:cNvPr id="9219" name="Picture 3" descr="C:\Users\Administrator\AppData\Roaming\Tencent\Users\274837776\QQ\WinTemp\RichOle\5{UX4)9}78SG5[0WO_7DRHC.png"/>
          <p:cNvPicPr>
            <a:picLocks noChangeAspect="1" noChangeArrowheads="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bwMode="auto">
          <a:xfrm>
            <a:off x="4798250" y="2725238"/>
            <a:ext cx="6743700" cy="2422525"/>
          </a:xfrm>
          <a:prstGeom prst="rect">
            <a:avLst/>
          </a:prstGeom>
          <a:noFill/>
          <a:extLst>
            <a:ext uri="{909E8E84-426E-40DD-AFC4-6F175D3DCCD1}">
              <a14:hiddenFill xmlns:a14="http://schemas.microsoft.com/office/drawing/2010/main">
                <a:solidFill>
                  <a:srgbClr val="FFFFFF"/>
                </a:solidFill>
              </a14:hiddenFill>
            </a:ext>
          </a:extLst>
        </p:spPr>
      </p:pic>
      <p:sp>
        <p:nvSpPr>
          <p:cNvPr id="3" name="矩形 12"/>
          <p:cNvSpPr/>
          <p:nvPr>
            <p:custDataLst>
              <p:tags r:id="rId6"/>
            </p:custDataLst>
          </p:nvPr>
        </p:nvSpPr>
        <p:spPr>
          <a:xfrm>
            <a:off x="0" y="2049597"/>
            <a:ext cx="12190730" cy="3772580"/>
          </a:xfrm>
          <a:prstGeom prst="rect">
            <a:avLst/>
          </a:prstGeom>
          <a:solidFill>
            <a:schemeClr val="accent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4" name="椭圆 5"/>
          <p:cNvSpPr/>
          <p:nvPr>
            <p:custDataLst>
              <p:tags r:id="rId7"/>
            </p:custDataLst>
          </p:nvPr>
        </p:nvSpPr>
        <p:spPr>
          <a:xfrm>
            <a:off x="453347" y="426555"/>
            <a:ext cx="551659" cy="551659"/>
          </a:xfrm>
          <a:prstGeom prst="ellipse">
            <a:avLst/>
          </a:prstGeom>
          <a:gradFill flip="none" rotWithShape="1">
            <a:gsLst>
              <a:gs pos="0">
                <a:schemeClr val="accent1"/>
              </a:gs>
              <a:gs pos="100000">
                <a:schemeClr val="accent2"/>
              </a:gs>
            </a:gsLst>
            <a:lin ang="10800000" scaled="1"/>
          </a:gradFill>
          <a:ln>
            <a:noFill/>
          </a:ln>
          <a:effectLst>
            <a:outerShdw blurRad="762000" dist="2540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25" tIns="45712" rIns="359943" bIns="45712"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r"/>
            <a:endParaRPr lang="zh-CN" altLang="en-US" sz="1400" b="1">
              <a:solidFill>
                <a:prstClr val="white"/>
              </a:solidFill>
              <a:latin typeface="思源黑体" panose="020b0500000000000000" pitchFamily="34" charset="-122"/>
              <a:ea typeface="思源黑体" panose="020b0500000000000000" pitchFamily="34" charset="-122"/>
              <a:cs typeface="Open Sans" charset="0"/>
              <a:sym typeface="思源黑体" panose="020b0500000000000000" pitchFamily="34" charset="-122"/>
            </a:endParaRPr>
          </a:p>
        </p:txBody>
      </p:sp>
      <p:grpSp>
        <p:nvGrpSpPr>
          <p:cNvPr id="12" name="Group 11"/>
          <p:cNvGrpSpPr/>
          <p:nvPr>
            <p:custDataLst>
              <p:tags r:id="rId8"/>
            </p:custDataLst>
          </p:nvPr>
        </p:nvGrpSpPr>
        <p:grpSpPr>
          <a:xfrm>
            <a:off x="1969065" y="2849597"/>
            <a:ext cx="2381400" cy="2204037"/>
            <a:chOff x="1470701" y="1799771"/>
            <a:chExt cx="3820826" cy="3629239"/>
          </a:xfrm>
        </p:grpSpPr>
        <p:sp>
          <p:nvSpPr>
            <p:cNvPr id="8" name="矩形 1"/>
            <p:cNvSpPr/>
            <p:nvPr>
              <p:custDataLst>
                <p:tags r:id="rId9"/>
              </p:custDataLst>
            </p:nvPr>
          </p:nvSpPr>
          <p:spPr>
            <a:xfrm>
              <a:off x="1470701" y="1799771"/>
              <a:ext cx="3820826" cy="360709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050">
                <a:solidFill>
                  <a:prstClr val="white"/>
                </a:solidFill>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9" name="矩形 3"/>
            <p:cNvSpPr/>
            <p:nvPr>
              <p:custDataLst>
                <p:tags r:id="rId10"/>
              </p:custDataLst>
            </p:nvPr>
          </p:nvSpPr>
          <p:spPr>
            <a:xfrm>
              <a:off x="1470701" y="4952492"/>
              <a:ext cx="1339401" cy="476518"/>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050">
                <a:solidFill>
                  <a:prstClr val="white"/>
                </a:solidFill>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10" name="矩形 4"/>
            <p:cNvSpPr/>
            <p:nvPr>
              <p:custDataLst>
                <p:tags r:id="rId11"/>
              </p:custDataLst>
            </p:nvPr>
          </p:nvSpPr>
          <p:spPr>
            <a:xfrm>
              <a:off x="2810101" y="4952492"/>
              <a:ext cx="1566931" cy="47651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050">
                <a:solidFill>
                  <a:prstClr val="white"/>
                </a:solidFill>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11" name="文本框 15"/>
            <p:cNvSpPr txBox="1"/>
            <p:nvPr>
              <p:custDataLst>
                <p:tags r:id="rId12"/>
              </p:custDataLst>
            </p:nvPr>
          </p:nvSpPr>
          <p:spPr>
            <a:xfrm>
              <a:off x="2019199" y="2721526"/>
              <a:ext cx="2723828" cy="182250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defRPr/>
              </a:pPr>
              <a:r>
                <a:rPr lang="en-US" altLang="zh-CN" sz="6600" b="1" kern="0" smtClean="0">
                  <a:solidFill>
                    <a:srgbClr val="1D9A78"/>
                  </a:solidFill>
                  <a:latin typeface="Times New Roman" pitchFamily="18" charset="0"/>
                  <a:ea typeface="思源黑体" panose="020b0500000000000000" pitchFamily="34" charset="-122"/>
                  <a:cs typeface="Times New Roman" panose="02020603050405020304" pitchFamily="18" charset="0"/>
                  <a:sym typeface="思源黑体" panose="020b0500000000000000" pitchFamily="34" charset="-122"/>
                </a:rPr>
                <a:t>02</a:t>
              </a:r>
              <a:endParaRPr lang="zh-CN" altLang="en-US" sz="7200" b="1" kern="0">
                <a:solidFill>
                  <a:srgbClr val="1D9A78"/>
                </a:solidFill>
                <a:latin typeface="Times New Roman" pitchFamily="18" charset="0"/>
                <a:ea typeface="思源黑体" panose="020b0500000000000000" pitchFamily="34" charset="-122"/>
                <a:cs typeface="Times New Roman" panose="02020603050405020304" pitchFamily="18" charset="0"/>
                <a:sym typeface="思源黑体" panose="020b0500000000000000" pitchFamily="34" charset="-122"/>
              </a:endParaRPr>
            </a:p>
          </p:txBody>
        </p:sp>
      </p:grpSp>
      <p:sp>
        <p:nvSpPr>
          <p:cNvPr id="14" name="文本框 17"/>
          <p:cNvSpPr txBox="1"/>
          <p:nvPr>
            <p:custDataLst>
              <p:tags r:id="rId13"/>
            </p:custDataLst>
          </p:nvPr>
        </p:nvSpPr>
        <p:spPr>
          <a:xfrm>
            <a:off x="5335118" y="3401358"/>
            <a:ext cx="5478473"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7200" b="1" smtClean="0">
                <a:solidFill>
                  <a:prstClr val="white"/>
                </a:solidFill>
                <a:latin typeface="微软雅黑" pitchFamily="34" charset="-122"/>
                <a:ea typeface="微软雅黑" pitchFamily="34" charset="-122"/>
                <a:sym typeface="+mn-ea"/>
              </a:rPr>
              <a:t>典例分析</a:t>
            </a:r>
            <a:endParaRPr lang="zh-CN" altLang="zh-CN" sz="7200" b="1">
              <a:solidFill>
                <a:prstClr val="white"/>
              </a:solidFill>
              <a:latin typeface="微软雅黑" pitchFamily="34" charset="-122"/>
              <a:ea typeface="微软雅黑" pitchFamily="34" charset="-122"/>
              <a:sym typeface="+mn-ea"/>
            </a:endParaRPr>
          </a:p>
        </p:txBody>
      </p:sp>
      <p:sp>
        <p:nvSpPr>
          <p:cNvPr id="6" name="TextBox 7"/>
          <p:cNvSpPr txBox="1"/>
          <p:nvPr>
            <p:custDataLst>
              <p:tags r:id="rId14"/>
            </p:custDataLst>
          </p:nvPr>
        </p:nvSpPr>
        <p:spPr>
          <a:xfrm>
            <a:off x="1133933" y="379547"/>
            <a:ext cx="2281619"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50000"/>
              </a:spcBef>
              <a:spcAft>
                <a:spcPct val="0"/>
              </a:spcAft>
              <a:defRPr/>
            </a:pPr>
            <a:r>
              <a:rPr kumimoji="1" lang="zh-CN" altLang="en-US" sz="3600" b="1">
                <a:solidFill>
                  <a:srgbClr val="FF0000"/>
                </a:solidFill>
                <a:effectLst>
                  <a:reflection blurRad="6350" stA="55000" endA="300" endPos="45500" dir="5400000" sy="-100000" algn="bl" rotWithShape="0"/>
                </a:effectLst>
                <a:latin typeface="微软雅黑" pitchFamily="34" charset="-122"/>
                <a:ea typeface="微软雅黑" pitchFamily="34" charset="-122"/>
                <a:cs typeface="经典繁仿黑" pitchFamily="49" charset="-122"/>
                <a:sym typeface="+mn-ea"/>
              </a:rPr>
              <a:t> </a:t>
            </a:r>
            <a:r>
              <a:rPr kumimoji="1" lang="zh-CN" altLang="en-US" sz="3600" b="1" smtClean="0">
                <a:solidFill>
                  <a:srgbClr val="1D9A78"/>
                </a:solidFill>
                <a:effectLst>
                  <a:reflection blurRad="6350" stA="55000" endA="300" endPos="45500" dir="5400000" sy="-100000" algn="bl" rotWithShape="0"/>
                </a:effectLst>
                <a:latin typeface="楷体" pitchFamily="49" charset="-122"/>
                <a:ea typeface="楷体" pitchFamily="49" charset="-122"/>
                <a:cs typeface="经典繁仿黑" pitchFamily="49" charset="-122"/>
                <a:sym typeface="+mn-ea"/>
              </a:rPr>
              <a:t>电磁感应</a:t>
            </a:r>
            <a:endParaRPr kumimoji="1" lang="zh-CN" altLang="en-US" sz="3600" b="1">
              <a:solidFill>
                <a:srgbClr val="1D9A78"/>
              </a:solidFill>
              <a:effectLst>
                <a:reflection blurRad="6350" stA="55000" endA="300" endPos="45500" dir="5400000" sy="-100000" algn="bl" rotWithShape="0"/>
              </a:effectLst>
              <a:latin typeface="楷体" pitchFamily="49" charset="-122"/>
              <a:ea typeface="楷体" pitchFamily="49" charset="-122"/>
              <a:cs typeface="经典繁仿黑" pitchFamily="49" charset="-122"/>
              <a:sym typeface="+mn-ea"/>
            </a:endParaRPr>
          </a:p>
        </p:txBody>
      </p:sp>
    </p:spTree>
    <p:extLst>
      <p:ext uri="{BB962C8B-B14F-4D97-AF65-F5344CB8AC3E}">
        <p14:creationId xmlns:p14="http://schemas.microsoft.com/office/powerpoint/2010/main" val="4267353315"/>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 name="矩形 9"/>
          <p:cNvSpPr/>
          <p:nvPr>
            <p:custDataLst>
              <p:tags r:id="rId3"/>
            </p:custDataLst>
          </p:nvPr>
        </p:nvSpPr>
        <p:spPr>
          <a:xfrm>
            <a:off x="3295693" y="1841046"/>
            <a:ext cx="683200"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smtClean="0">
                <a:solidFill>
                  <a:srgbClr val="FF0000"/>
                </a:solidFill>
                <a:latin typeface="华文楷体" pitchFamily="2" charset="-122"/>
                <a:ea typeface="华文楷体" pitchFamily="2" charset="-122"/>
              </a:rPr>
              <a:t>BD</a:t>
            </a:r>
            <a:endParaRPr lang="zh-CN" altLang="en-US">
              <a:solidFill>
                <a:srgbClr val="FF0000"/>
              </a:solidFill>
            </a:endParaRPr>
          </a:p>
        </p:txBody>
      </p:sp>
      <p:pic>
        <p:nvPicPr>
          <p:cNvPr id="4" name="图片 3"/>
          <p:cNvPicPr>
            <a:picLocks noChangeAspect="1"/>
          </p:cNvPicPr>
          <p:nvPr>
            <p:custDataLst>
              <p:tags r:id="rId5"/>
            </p:custDataLst>
          </p:nvPr>
        </p:nvPicPr>
        <p:blipFill>
          <a:blip r:embed="rId4"/>
          <a:stretch>
            <a:fillRect/>
          </a:stretch>
        </p:blipFill>
        <p:spPr>
          <a:xfrm>
            <a:off x="7307987" y="2089496"/>
            <a:ext cx="3166049" cy="2378799"/>
          </a:xfrm>
          <a:prstGeom prst="rect">
            <a:avLst/>
          </a:prstGeom>
        </p:spPr>
      </p:pic>
      <p:sp>
        <p:nvSpPr>
          <p:cNvPr id="2" name="矩形 1"/>
          <p:cNvSpPr/>
          <p:nvPr>
            <p:custDataLst>
              <p:tags r:id="rId6"/>
            </p:custDataLst>
          </p:nvPr>
        </p:nvSpPr>
        <p:spPr>
          <a:xfrm>
            <a:off x="658815" y="1165424"/>
            <a:ext cx="10701913" cy="369331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600" b="1">
                <a:latin typeface="宋体" pitchFamily="2" charset="-122"/>
                <a:ea typeface="宋体" pitchFamily="2" charset="-122"/>
              </a:rPr>
              <a:t>【</a:t>
            </a:r>
            <a:r>
              <a:rPr lang="zh-CN" altLang="en-US" sz="2600" b="1">
                <a:latin typeface="宋体" pitchFamily="2" charset="-122"/>
                <a:ea typeface="宋体" pitchFamily="2" charset="-122"/>
              </a:rPr>
              <a:t>例题</a:t>
            </a:r>
            <a:r>
              <a:rPr lang="en-US" altLang="zh-CN" sz="2600" b="1">
                <a:latin typeface="宋体" pitchFamily="2" charset="-122"/>
                <a:ea typeface="宋体" pitchFamily="2" charset="-122"/>
              </a:rPr>
              <a:t>1】</a:t>
            </a:r>
            <a:r>
              <a:rPr lang="zh-CN" altLang="en-US" sz="2600" b="1">
                <a:latin typeface="宋体" pitchFamily="2" charset="-122"/>
                <a:ea typeface="宋体" pitchFamily="2" charset="-122"/>
              </a:rPr>
              <a:t>用绳吊起一个铝环，用手拿住磁铁使其</a:t>
            </a:r>
            <a:r>
              <a:rPr lang="en-US" altLang="zh-CN" sz="2600" b="1">
                <a:latin typeface="宋体" pitchFamily="2" charset="-122"/>
                <a:ea typeface="宋体" pitchFamily="2" charset="-122"/>
              </a:rPr>
              <a:t>N</a:t>
            </a:r>
            <a:r>
              <a:rPr lang="zh-CN" altLang="en-US" sz="2600" b="1">
                <a:latin typeface="宋体" pitchFamily="2" charset="-122"/>
                <a:ea typeface="宋体" pitchFamily="2" charset="-122"/>
              </a:rPr>
              <a:t>极去靠近铝环。下列说法正确的是（      ）</a:t>
            </a:r>
          </a:p>
          <a:p>
            <a:pPr>
              <a:lnSpc>
                <a:spcPct val="150000"/>
              </a:lnSpc>
            </a:pPr>
            <a:r>
              <a:rPr lang="en-US" altLang="zh-CN" sz="2600" b="1">
                <a:latin typeface="宋体" pitchFamily="2" charset="-122"/>
                <a:ea typeface="宋体" pitchFamily="2" charset="-122"/>
              </a:rPr>
              <a:t>A.</a:t>
            </a:r>
            <a:r>
              <a:rPr lang="zh-CN" altLang="en-US" sz="2600" b="1">
                <a:latin typeface="宋体" pitchFamily="2" charset="-122"/>
                <a:ea typeface="宋体" pitchFamily="2" charset="-122"/>
              </a:rPr>
              <a:t>铝环靠近磁铁</a:t>
            </a:r>
          </a:p>
          <a:p>
            <a:pPr>
              <a:lnSpc>
                <a:spcPct val="150000"/>
              </a:lnSpc>
            </a:pPr>
            <a:r>
              <a:rPr lang="en-US" altLang="zh-CN" sz="2600" b="1">
                <a:latin typeface="宋体" pitchFamily="2" charset="-122"/>
                <a:ea typeface="宋体" pitchFamily="2" charset="-122"/>
              </a:rPr>
              <a:t>B.</a:t>
            </a:r>
            <a:r>
              <a:rPr lang="zh-CN" altLang="en-US" sz="2600" b="1">
                <a:latin typeface="宋体" pitchFamily="2" charset="-122"/>
                <a:ea typeface="宋体" pitchFamily="2" charset="-122"/>
              </a:rPr>
              <a:t>铝环有收缩的趋势</a:t>
            </a:r>
            <a:endParaRPr lang="en-US" altLang="zh-CN" sz="2600" b="1">
              <a:latin typeface="宋体" pitchFamily="2" charset="-122"/>
              <a:ea typeface="宋体" pitchFamily="2" charset="-122"/>
            </a:endParaRPr>
          </a:p>
          <a:p>
            <a:pPr>
              <a:lnSpc>
                <a:spcPct val="150000"/>
              </a:lnSpc>
            </a:pPr>
            <a:r>
              <a:rPr lang="en-US" altLang="zh-CN" sz="2600" b="1">
                <a:latin typeface="宋体" pitchFamily="2" charset="-122"/>
                <a:ea typeface="宋体" pitchFamily="2" charset="-122"/>
              </a:rPr>
              <a:t>C.</a:t>
            </a:r>
            <a:r>
              <a:rPr lang="zh-CN" altLang="en-US" sz="2600" b="1">
                <a:latin typeface="宋体" pitchFamily="2" charset="-122"/>
                <a:ea typeface="宋体" pitchFamily="2" charset="-122"/>
              </a:rPr>
              <a:t>从左向右看铝环中有顺时针方向电流</a:t>
            </a:r>
            <a:endParaRPr lang="en-US" altLang="zh-CN" sz="2600" b="1">
              <a:latin typeface="宋体" pitchFamily="2" charset="-122"/>
              <a:ea typeface="宋体" pitchFamily="2" charset="-122"/>
            </a:endParaRPr>
          </a:p>
          <a:p>
            <a:pPr>
              <a:lnSpc>
                <a:spcPct val="150000"/>
              </a:lnSpc>
            </a:pPr>
            <a:r>
              <a:rPr lang="en-US" altLang="zh-CN" sz="2600" b="1">
                <a:latin typeface="宋体" pitchFamily="2" charset="-122"/>
                <a:ea typeface="宋体" pitchFamily="2" charset="-122"/>
              </a:rPr>
              <a:t>D.</a:t>
            </a:r>
            <a:r>
              <a:rPr lang="zh-CN" altLang="en-US" sz="2600" b="1">
                <a:latin typeface="宋体" pitchFamily="2" charset="-122"/>
                <a:ea typeface="宋体" pitchFamily="2" charset="-122"/>
              </a:rPr>
              <a:t>铝环中有电能是手对磁体做功引进的</a:t>
            </a:r>
          </a:p>
        </p:txBody>
      </p:sp>
    </p:spTree>
    <p:extLst>
      <p:ext uri="{BB962C8B-B14F-4D97-AF65-F5344CB8AC3E}">
        <p14:creationId xmlns:p14="http://schemas.microsoft.com/office/powerpoint/2010/main" val="1818732054"/>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8" name="矩形 7"/>
          <p:cNvSpPr/>
          <p:nvPr>
            <p:custDataLst>
              <p:tags r:id="rId3"/>
            </p:custDataLst>
          </p:nvPr>
        </p:nvSpPr>
        <p:spPr>
          <a:xfrm>
            <a:off x="708524" y="1095499"/>
            <a:ext cx="1261884"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lang="zh-CN" altLang="en-US" sz="2800" b="1">
                <a:solidFill>
                  <a:srgbClr val="FF0000"/>
                </a:solidFill>
                <a:latin typeface="华文楷体" pitchFamily="2" charset="-122"/>
                <a:ea typeface="华文楷体" pitchFamily="2" charset="-122"/>
              </a:rPr>
              <a:t>分</a:t>
            </a:r>
            <a:r>
              <a:rPr kumimoji="0" lang="zh-CN" altLang="en-US" sz="2800" b="1" i="0" u="none" strike="noStrike" kern="1200" cap="none" spc="0" normalizeH="0" baseline="0" noProof="0" smtClean="0">
                <a:ln>
                  <a:noFill/>
                </a:ln>
                <a:solidFill>
                  <a:srgbClr val="FF0000"/>
                </a:solidFill>
                <a:effectLst/>
                <a:uLnTx/>
                <a:uFillTx/>
                <a:latin typeface="华文楷体" pitchFamily="2" charset="-122"/>
                <a:ea typeface="华文楷体" pitchFamily="2" charset="-122"/>
                <a:cs typeface="+mn-cs"/>
              </a:rPr>
              <a:t>析：</a:t>
            </a:r>
            <a:endParaRPr kumimoji="0" lang="zh-CN" altLang="en-US" sz="2800" b="1" i="0" u="none" strike="noStrike" kern="1200" cap="none" spc="0" normalizeH="0" baseline="0" noProof="0">
              <a:ln>
                <a:noFill/>
              </a:ln>
              <a:solidFill>
                <a:srgbClr val="FF0000"/>
              </a:solidFill>
              <a:effectLst/>
              <a:uLnTx/>
              <a:uFillTx/>
              <a:latin typeface="华文楷体" pitchFamily="2" charset="-122"/>
              <a:ea typeface="华文楷体" pitchFamily="2" charset="-122"/>
              <a:cs typeface="+mn-cs"/>
            </a:endParaRPr>
          </a:p>
        </p:txBody>
      </p:sp>
      <p:sp>
        <p:nvSpPr>
          <p:cNvPr id="9" name="矩形 8"/>
          <p:cNvSpPr/>
          <p:nvPr>
            <p:custDataLst>
              <p:tags r:id="rId4"/>
            </p:custDataLst>
          </p:nvPr>
        </p:nvSpPr>
        <p:spPr>
          <a:xfrm>
            <a:off x="620349" y="1618719"/>
            <a:ext cx="11270351" cy="203132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50000"/>
              </a:lnSpc>
            </a:pPr>
            <a:r>
              <a:rPr lang="zh-CN" altLang="en-US" sz="2800" b="1" smtClean="0">
                <a:solidFill>
                  <a:srgbClr val="00B050"/>
                </a:solidFill>
                <a:latin typeface="宋体" pitchFamily="2" charset="-122"/>
                <a:ea typeface="宋体" pitchFamily="2" charset="-122"/>
              </a:rPr>
              <a:t>    磁体靠近</a:t>
            </a:r>
            <a:r>
              <a:rPr lang="zh-CN" altLang="en-US" sz="2800" b="1">
                <a:solidFill>
                  <a:srgbClr val="00B050"/>
                </a:solidFill>
                <a:latin typeface="宋体" pitchFamily="2" charset="-122"/>
                <a:ea typeface="宋体" pitchFamily="2" charset="-122"/>
              </a:rPr>
              <a:t>铝</a:t>
            </a:r>
            <a:r>
              <a:rPr lang="zh-CN" altLang="en-US" sz="2800" b="1" smtClean="0">
                <a:solidFill>
                  <a:srgbClr val="00B050"/>
                </a:solidFill>
                <a:latin typeface="宋体" pitchFamily="2" charset="-122"/>
                <a:ea typeface="宋体" pitchFamily="2" charset="-122"/>
              </a:rPr>
              <a:t>环时，穿过铝环的磁通量增加，电磁感应的效果是阻碍磁通量的增加，所以铝环要远离磁铁，同时有收缩的趋势；根据楞次定律可知，铝环中感应电流从左向右看沿逆时针方向。</a:t>
            </a:r>
            <a:endParaRPr kumimoji="0" lang="zh-CN" altLang="en-US" sz="2800" b="1" i="0" u="none" strike="noStrike" kern="1200" cap="none" spc="0" normalizeH="0" baseline="0" noProof="0">
              <a:ln>
                <a:noFill/>
              </a:ln>
              <a:solidFill>
                <a:srgbClr val="00B050"/>
              </a:solidFill>
              <a:effectLst/>
              <a:uLnTx/>
              <a:uFillTx/>
              <a:latin typeface="宋体" pitchFamily="2" charset="-122"/>
              <a:ea typeface="宋体" pitchFamily="2" charset="-122"/>
            </a:endParaRPr>
          </a:p>
        </p:txBody>
      </p:sp>
      <p:sp>
        <p:nvSpPr>
          <p:cNvPr id="12" name="矩形 11"/>
          <p:cNvSpPr/>
          <p:nvPr>
            <p:custDataLst>
              <p:tags r:id="rId5"/>
            </p:custDataLst>
          </p:nvPr>
        </p:nvSpPr>
        <p:spPr>
          <a:xfrm>
            <a:off x="708524" y="3560463"/>
            <a:ext cx="10948725" cy="128400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50000"/>
              </a:lnSpc>
            </a:pPr>
            <a:r>
              <a:rPr lang="zh-CN" altLang="en-US" sz="2800" b="1" smtClean="0">
                <a:solidFill>
                  <a:prstClr val="black"/>
                </a:solidFill>
                <a:latin typeface="宋体" pitchFamily="2" charset="-122"/>
                <a:ea typeface="宋体" pitchFamily="2" charset="-122"/>
              </a:rPr>
              <a:t>    手</a:t>
            </a:r>
            <a:r>
              <a:rPr lang="zh-CN" altLang="en-US" sz="2800" b="1">
                <a:solidFill>
                  <a:prstClr val="black"/>
                </a:solidFill>
                <a:latin typeface="宋体" pitchFamily="2" charset="-122"/>
                <a:ea typeface="宋体" pitchFamily="2" charset="-122"/>
              </a:rPr>
              <a:t>对磁体</a:t>
            </a:r>
            <a:r>
              <a:rPr lang="zh-CN" altLang="en-US" sz="2800" b="1" smtClean="0">
                <a:solidFill>
                  <a:prstClr val="black"/>
                </a:solidFill>
                <a:latin typeface="宋体" pitchFamily="2" charset="-122"/>
                <a:ea typeface="宋体" pitchFamily="2" charset="-122"/>
              </a:rPr>
              <a:t>做功使磁铁周围产生了感应电场，从而在铝环中形成了感应电流，</a:t>
            </a:r>
            <a:r>
              <a:rPr lang="en-US" altLang="zh-CN" sz="2800" b="1" smtClean="0">
                <a:solidFill>
                  <a:prstClr val="black"/>
                </a:solidFill>
                <a:latin typeface="宋体" pitchFamily="2" charset="-122"/>
                <a:ea typeface="宋体" pitchFamily="2" charset="-122"/>
              </a:rPr>
              <a:t>D</a:t>
            </a:r>
            <a:r>
              <a:rPr lang="zh-CN" altLang="en-US" sz="2800" b="1" smtClean="0">
                <a:solidFill>
                  <a:prstClr val="black"/>
                </a:solidFill>
                <a:latin typeface="宋体" pitchFamily="2" charset="-122"/>
                <a:ea typeface="宋体" pitchFamily="2" charset="-122"/>
              </a:rPr>
              <a:t>项正确。</a:t>
            </a:r>
            <a:endParaRPr lang="zh-CN" altLang="en-US" sz="2800" b="1">
              <a:solidFill>
                <a:prstClr val="black"/>
              </a:solidFill>
              <a:latin typeface="宋体" pitchFamily="2" charset="-122"/>
              <a:ea typeface="宋体" pitchFamily="2" charset="-122"/>
            </a:endParaRPr>
          </a:p>
        </p:txBody>
      </p:sp>
    </p:spTree>
    <p:extLst>
      <p:ext uri="{BB962C8B-B14F-4D97-AF65-F5344CB8AC3E}">
        <p14:creationId xmlns:p14="http://schemas.microsoft.com/office/powerpoint/2010/main" val="300009414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1" dur="500" fill="hold" grpId="1"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up)">
                                      <p:cBhvr>
                                        <p:cTn id="12" dur="500"/>
                                        <p:tgtEl>
                                          <p:spTgt spid="9"/>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1" dur="500" fill="hold" grpId="2" nodeType="clickEffect">
                                  <p:stCondLst>
                                    <p:cond delay="0"/>
                                  </p:stCondLst>
                                  <p:childTnLst>
                                    <p:set>
                                      <p:cBhvr>
                                        <p:cTn id="16" dur="1" fill="hold">
                                          <p:stCondLst>
                                            <p:cond delay="0"/>
                                          </p:stCondLst>
                                        </p:cTn>
                                        <p:tgtEl>
                                          <p:spTgt spid="12"/>
                                        </p:tgtEl>
                                        <p:attrNameLst>
                                          <p:attrName>style.visibility</p:attrName>
                                        </p:attrNameLst>
                                      </p:cBhvr>
                                      <p:to>
                                        <p:strVal val="visible"/>
                                      </p:to>
                                    </p:set>
                                    <p:animEffect transition="in" filter="wipe(up)">
                                      <p:cBhvr>
                                        <p:cTn id="1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P spid="9" grpId="1"/>
      <p:bldP spid="12" grpId="2"/>
    </p:bldLs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矩形 1"/>
          <p:cNvSpPr/>
          <p:nvPr>
            <p:custDataLst>
              <p:tags r:id="rId3"/>
            </p:custDataLst>
          </p:nvPr>
        </p:nvSpPr>
        <p:spPr>
          <a:xfrm>
            <a:off x="404057" y="477616"/>
            <a:ext cx="11442200" cy="397031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800" b="1">
                <a:latin typeface="宋体" pitchFamily="2" charset="-122"/>
                <a:ea typeface="宋体" pitchFamily="2" charset="-122"/>
              </a:rPr>
              <a:t>【</a:t>
            </a:r>
            <a:r>
              <a:rPr lang="zh-CN" altLang="en-US" sz="2800" b="1">
                <a:latin typeface="宋体" pitchFamily="2" charset="-122"/>
                <a:ea typeface="宋体" pitchFamily="2" charset="-122"/>
              </a:rPr>
              <a:t>例题</a:t>
            </a:r>
            <a:r>
              <a:rPr lang="en-US" altLang="zh-CN" sz="2800" b="1">
                <a:latin typeface="宋体" pitchFamily="2" charset="-122"/>
                <a:ea typeface="宋体" pitchFamily="2" charset="-122"/>
              </a:rPr>
              <a:t>2】</a:t>
            </a:r>
            <a:r>
              <a:rPr lang="zh-CN" altLang="en-US" sz="2800" b="1">
                <a:latin typeface="宋体" pitchFamily="2" charset="-122"/>
                <a:ea typeface="宋体" pitchFamily="2" charset="-122"/>
              </a:rPr>
              <a:t>左图是定性（半定量）探究感应电动势与磁通量变化之间的关系的实验装置图，关于这一实验下列表述中一定正确的有（       ）</a:t>
            </a:r>
            <a:endParaRPr lang="en-US" altLang="zh-CN" sz="2800" b="1">
              <a:latin typeface="宋体" pitchFamily="2" charset="-122"/>
              <a:ea typeface="宋体" pitchFamily="2" charset="-122"/>
            </a:endParaRPr>
          </a:p>
          <a:p>
            <a:pPr>
              <a:lnSpc>
                <a:spcPct val="150000"/>
              </a:lnSpc>
            </a:pPr>
            <a:r>
              <a:rPr lang="en-US" altLang="zh-CN" sz="2800" b="1">
                <a:latin typeface="宋体" pitchFamily="2" charset="-122"/>
                <a:ea typeface="宋体" pitchFamily="2" charset="-122"/>
              </a:rPr>
              <a:t>A</a:t>
            </a:r>
            <a:r>
              <a:rPr lang="zh-CN" altLang="en-US" sz="2800" b="1">
                <a:latin typeface="宋体" pitchFamily="2" charset="-122"/>
                <a:ea typeface="宋体" pitchFamily="2" charset="-122"/>
              </a:rPr>
              <a:t>．强磁体进入线圈之前做自由落体运动</a:t>
            </a:r>
            <a:endParaRPr lang="en-US" altLang="zh-CN" sz="2800" b="1">
              <a:latin typeface="宋体" pitchFamily="2" charset="-122"/>
              <a:ea typeface="宋体" pitchFamily="2" charset="-122"/>
            </a:endParaRPr>
          </a:p>
          <a:p>
            <a:pPr>
              <a:lnSpc>
                <a:spcPct val="150000"/>
              </a:lnSpc>
            </a:pPr>
            <a:r>
              <a:rPr lang="en-US" altLang="zh-CN" sz="2800" b="1">
                <a:latin typeface="宋体" pitchFamily="2" charset="-122"/>
                <a:ea typeface="宋体" pitchFamily="2" charset="-122"/>
              </a:rPr>
              <a:t>B</a:t>
            </a:r>
            <a:r>
              <a:rPr lang="zh-CN" altLang="en-US" sz="2800" b="1">
                <a:latin typeface="宋体" pitchFamily="2" charset="-122"/>
                <a:ea typeface="宋体" pitchFamily="2" charset="-122"/>
              </a:rPr>
              <a:t>．强磁体进入线圈过程中做减速运动</a:t>
            </a:r>
          </a:p>
          <a:p>
            <a:pPr>
              <a:lnSpc>
                <a:spcPct val="150000"/>
              </a:lnSpc>
            </a:pPr>
            <a:r>
              <a:rPr lang="en-US" altLang="zh-CN" sz="2800" b="1">
                <a:latin typeface="宋体" pitchFamily="2" charset="-122"/>
                <a:ea typeface="宋体" pitchFamily="2" charset="-122"/>
              </a:rPr>
              <a:t>C</a:t>
            </a:r>
            <a:r>
              <a:rPr lang="zh-CN" altLang="en-US" sz="2800" b="1">
                <a:latin typeface="宋体" pitchFamily="2" charset="-122"/>
                <a:ea typeface="宋体" pitchFamily="2" charset="-122"/>
              </a:rPr>
              <a:t>．强磁体穿出线圈过程中做减速运动</a:t>
            </a:r>
          </a:p>
          <a:p>
            <a:pPr>
              <a:lnSpc>
                <a:spcPct val="150000"/>
              </a:lnSpc>
            </a:pPr>
            <a:r>
              <a:rPr lang="en-US" altLang="zh-CN" sz="2800" b="1">
                <a:latin typeface="宋体" pitchFamily="2" charset="-122"/>
                <a:ea typeface="宋体" pitchFamily="2" charset="-122"/>
              </a:rPr>
              <a:t>D</a:t>
            </a:r>
            <a:r>
              <a:rPr lang="zh-CN" altLang="en-US" sz="2800" b="1">
                <a:latin typeface="宋体" pitchFamily="2" charset="-122"/>
                <a:ea typeface="宋体" pitchFamily="2" charset="-122"/>
              </a:rPr>
              <a:t>．实验中可以将电压表换成电流计</a:t>
            </a:r>
          </a:p>
        </p:txBody>
      </p:sp>
      <p:sp>
        <p:nvSpPr>
          <p:cNvPr id="15" name="矩形 14"/>
          <p:cNvSpPr/>
          <p:nvPr>
            <p:custDataLst>
              <p:tags r:id="rId4"/>
            </p:custDataLst>
          </p:nvPr>
        </p:nvSpPr>
        <p:spPr>
          <a:xfrm>
            <a:off x="10296381" y="1215871"/>
            <a:ext cx="461986"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smtClean="0">
                <a:solidFill>
                  <a:srgbClr val="FF0000"/>
                </a:solidFill>
                <a:latin typeface="华文楷体" pitchFamily="2" charset="-122"/>
                <a:ea typeface="华文楷体" pitchFamily="2" charset="-122"/>
              </a:rPr>
              <a:t>D</a:t>
            </a:r>
            <a:endParaRPr lang="zh-CN" altLang="en-US">
              <a:solidFill>
                <a:srgbClr val="FF0000"/>
              </a:solidFill>
            </a:endParaRPr>
          </a:p>
        </p:txBody>
      </p:sp>
      <p:pic>
        <p:nvPicPr>
          <p:cNvPr id="4" name="图片 3"/>
          <p:cNvPicPr>
            <a:picLocks noChangeAspect="1"/>
          </p:cNvPicPr>
          <p:nvPr>
            <p:custDataLst>
              <p:tags r:id="rId6"/>
            </p:custDataLst>
          </p:nvPr>
        </p:nvPicPr>
        <p:blipFill>
          <a:blip r:embed="rId5"/>
          <a:stretch>
            <a:fillRect/>
          </a:stretch>
        </p:blipFill>
        <p:spPr>
          <a:xfrm>
            <a:off x="8370262" y="1843668"/>
            <a:ext cx="1824615" cy="3351090"/>
          </a:xfrm>
          <a:prstGeom prst="rect">
            <a:avLst/>
          </a:prstGeom>
        </p:spPr>
      </p:pic>
    </p:spTree>
    <p:extLst>
      <p:ext uri="{BB962C8B-B14F-4D97-AF65-F5344CB8AC3E}">
        <p14:creationId xmlns:p14="http://schemas.microsoft.com/office/powerpoint/2010/main" val="217584141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5"/>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5" grpId="0"/>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0" name="矩形 9"/>
          <p:cNvSpPr/>
          <p:nvPr>
            <p:custDataLst>
              <p:tags r:id="rId3"/>
            </p:custDataLst>
          </p:nvPr>
        </p:nvSpPr>
        <p:spPr>
          <a:xfrm>
            <a:off x="798090" y="696448"/>
            <a:ext cx="1266693" cy="738664"/>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50000"/>
              </a:lnSpc>
              <a:spcBef>
                <a:spcPct val="0"/>
              </a:spcBef>
              <a:spcAft>
                <a:spcPct val="0"/>
              </a:spcAft>
              <a:buClrTx/>
              <a:buSzTx/>
              <a:buFontTx/>
              <a:buNone/>
              <a:defRPr/>
            </a:pPr>
            <a:r>
              <a:rPr lang="zh-CN" altLang="en-US" sz="2800" b="1" noProof="0" smtClean="0">
                <a:solidFill>
                  <a:srgbClr val="FF0000"/>
                </a:solidFill>
                <a:latin typeface="宋体" pitchFamily="2" charset="-122"/>
                <a:ea typeface="宋体" pitchFamily="2" charset="-122"/>
              </a:rPr>
              <a:t>解</a:t>
            </a:r>
            <a:r>
              <a:rPr kumimoji="0" lang="zh-CN" altLang="en-US" sz="2800" b="1" i="0" u="none" strike="noStrike" kern="1200" cap="none" spc="0" normalizeH="0" baseline="0" noProof="0" smtClean="0">
                <a:ln>
                  <a:noFill/>
                </a:ln>
                <a:solidFill>
                  <a:srgbClr val="FF0000"/>
                </a:solidFill>
                <a:effectLst/>
                <a:uLnTx/>
                <a:uFillTx/>
                <a:latin typeface="宋体" pitchFamily="2" charset="-122"/>
                <a:ea typeface="宋体" pitchFamily="2" charset="-122"/>
              </a:rPr>
              <a:t>析：</a:t>
            </a:r>
            <a:endParaRPr kumimoji="0" lang="zh-CN" altLang="en-US" sz="2800" b="1" i="0" u="none" strike="noStrike" kern="1200" cap="none" spc="0" normalizeH="0" baseline="0" noProof="0">
              <a:ln>
                <a:noFill/>
              </a:ln>
              <a:solidFill>
                <a:srgbClr val="FF0000"/>
              </a:solidFill>
              <a:effectLst/>
              <a:uLnTx/>
              <a:uFillTx/>
              <a:latin typeface="宋体" pitchFamily="2" charset="-122"/>
              <a:ea typeface="宋体" pitchFamily="2" charset="-122"/>
            </a:endParaRPr>
          </a:p>
        </p:txBody>
      </p:sp>
      <p:sp>
        <p:nvSpPr>
          <p:cNvPr id="13" name="矩形 12"/>
          <p:cNvSpPr/>
          <p:nvPr>
            <p:custDataLst>
              <p:tags r:id="rId4"/>
            </p:custDataLst>
          </p:nvPr>
        </p:nvSpPr>
        <p:spPr>
          <a:xfrm>
            <a:off x="549158" y="725203"/>
            <a:ext cx="11334985" cy="322299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50000"/>
              </a:lnSpc>
            </a:pPr>
            <a:r>
              <a:rPr lang="zh-CN" altLang="en-US" sz="2800" b="1" smtClean="0">
                <a:solidFill>
                  <a:srgbClr val="00B050"/>
                </a:solidFill>
                <a:latin typeface="宋体" pitchFamily="2" charset="-122"/>
                <a:ea typeface="宋体" pitchFamily="2" charset="-122"/>
              </a:rPr>
              <a:t>        强磁体靠近线圈时（进入线圈前），磁体没有进入线圈，但其磁场已经进入了线圈，回路中就有了感应电流，磁体就受到了阻碍，</a:t>
            </a:r>
            <a:r>
              <a:rPr lang="en-US" altLang="zh-CN" sz="2800" b="1" smtClean="0">
                <a:solidFill>
                  <a:srgbClr val="00B050"/>
                </a:solidFill>
                <a:latin typeface="宋体" pitchFamily="2" charset="-122"/>
                <a:ea typeface="宋体" pitchFamily="2" charset="-122"/>
              </a:rPr>
              <a:t>A</a:t>
            </a:r>
            <a:r>
              <a:rPr lang="zh-CN" altLang="en-US" sz="2800" b="1" smtClean="0">
                <a:solidFill>
                  <a:srgbClr val="00B050"/>
                </a:solidFill>
                <a:latin typeface="宋体" pitchFamily="2" charset="-122"/>
                <a:ea typeface="宋体" pitchFamily="2" charset="-122"/>
              </a:rPr>
              <a:t>项</a:t>
            </a:r>
            <a:r>
              <a:rPr lang="zh-CN" altLang="en-US" sz="2800" b="1">
                <a:solidFill>
                  <a:srgbClr val="00B050"/>
                </a:solidFill>
                <a:latin typeface="宋体" pitchFamily="2" charset="-122"/>
                <a:ea typeface="宋体" pitchFamily="2" charset="-122"/>
              </a:rPr>
              <a:t>错误；强</a:t>
            </a:r>
            <a:r>
              <a:rPr lang="zh-CN" altLang="en-US" sz="2800" b="1" smtClean="0">
                <a:solidFill>
                  <a:srgbClr val="00B050"/>
                </a:solidFill>
                <a:latin typeface="宋体" pitchFamily="2" charset="-122"/>
                <a:ea typeface="宋体" pitchFamily="2" charset="-122"/>
              </a:rPr>
              <a:t>磁体进入线圈和穿出线圈过程中，是加速还是减速，取决于其所受的重力与磁场力之间的大小关系，所以，无法确定磁体的运动情况，</a:t>
            </a:r>
            <a:r>
              <a:rPr lang="en-US" altLang="zh-CN" sz="2800" b="1" smtClean="0">
                <a:solidFill>
                  <a:srgbClr val="00B050"/>
                </a:solidFill>
                <a:latin typeface="宋体" pitchFamily="2" charset="-122"/>
                <a:ea typeface="宋体" pitchFamily="2" charset="-122"/>
              </a:rPr>
              <a:t>B</a:t>
            </a:r>
            <a:r>
              <a:rPr lang="zh-CN" altLang="en-US" sz="2800" b="1" smtClean="0">
                <a:solidFill>
                  <a:srgbClr val="00B050"/>
                </a:solidFill>
                <a:latin typeface="宋体" pitchFamily="2" charset="-122"/>
                <a:ea typeface="宋体" pitchFamily="2" charset="-122"/>
              </a:rPr>
              <a:t>、</a:t>
            </a:r>
            <a:r>
              <a:rPr lang="en-US" altLang="zh-CN" sz="2800" b="1" smtClean="0">
                <a:solidFill>
                  <a:srgbClr val="00B050"/>
                </a:solidFill>
                <a:latin typeface="宋体" pitchFamily="2" charset="-122"/>
                <a:ea typeface="宋体" pitchFamily="2" charset="-122"/>
              </a:rPr>
              <a:t>C</a:t>
            </a:r>
            <a:r>
              <a:rPr lang="zh-CN" altLang="en-US" sz="2800" b="1" smtClean="0">
                <a:solidFill>
                  <a:srgbClr val="00B050"/>
                </a:solidFill>
                <a:latin typeface="宋体" pitchFamily="2" charset="-122"/>
                <a:ea typeface="宋体" pitchFamily="2" charset="-122"/>
              </a:rPr>
              <a:t>都不能选。</a:t>
            </a:r>
            <a:endParaRPr kumimoji="0" lang="zh-CN" altLang="en-US" sz="2800" b="1" i="0" u="none" strike="noStrike" kern="1200" cap="none" spc="0" normalizeH="0" baseline="0" noProof="0">
              <a:ln>
                <a:noFill/>
              </a:ln>
              <a:solidFill>
                <a:srgbClr val="00B050"/>
              </a:solidFill>
              <a:effectLst/>
              <a:uLnTx/>
              <a:uFillTx/>
              <a:latin typeface="宋体" pitchFamily="2" charset="-122"/>
              <a:ea typeface="宋体" pitchFamily="2" charset="-122"/>
            </a:endParaRPr>
          </a:p>
        </p:txBody>
      </p:sp>
      <p:sp>
        <p:nvSpPr>
          <p:cNvPr id="14" name="矩形 13"/>
          <p:cNvSpPr/>
          <p:nvPr>
            <p:custDataLst>
              <p:tags r:id="rId5"/>
            </p:custDataLst>
          </p:nvPr>
        </p:nvSpPr>
        <p:spPr>
          <a:xfrm>
            <a:off x="738765" y="4039594"/>
            <a:ext cx="11064954" cy="203132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50000"/>
              </a:lnSpc>
            </a:pPr>
            <a:r>
              <a:rPr lang="zh-CN" altLang="en-US" sz="2800" b="1" smtClean="0">
                <a:latin typeface="宋体" pitchFamily="2" charset="-122"/>
                <a:ea typeface="宋体" pitchFamily="2" charset="-122"/>
              </a:rPr>
              <a:t>     实验中，由于实验器材的限制，很有可能得不到能使电压表指针有较大角度偏转的效果，换用电流计，通过电流计指针偏转的幅度也能反应出感应电动势的大小。</a:t>
            </a:r>
            <a:endParaRPr kumimoji="0" lang="zh-CN" altLang="en-US" sz="2800" b="1" i="0" u="none" strike="noStrike" kern="1200" cap="none" spc="0" normalizeH="0" baseline="0" noProof="0">
              <a:ln>
                <a:noFill/>
              </a:ln>
              <a:effectLst/>
              <a:uLnTx/>
              <a:uFillTx/>
              <a:latin typeface="宋体" pitchFamily="2" charset="-122"/>
              <a:ea typeface="宋体" pitchFamily="2" charset="-122"/>
            </a:endParaRPr>
          </a:p>
        </p:txBody>
      </p:sp>
    </p:spTree>
    <p:extLst>
      <p:ext uri="{BB962C8B-B14F-4D97-AF65-F5344CB8AC3E}">
        <p14:creationId xmlns:p14="http://schemas.microsoft.com/office/powerpoint/2010/main" val="12891526"/>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6" presetClass="entr" presetSubtype="37" dur="500" fill="hold" grpId="1"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barn(outVertical)">
                                      <p:cBhvr>
                                        <p:cTn id="12" dur="500"/>
                                        <p:tgtEl>
                                          <p:spTgt spid="13"/>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4" dur="500" fill="hold" grpId="2" nodeType="clickEffect">
                                  <p:stCondLst>
                                    <p:cond delay="0"/>
                                  </p:stCondLst>
                                  <p:childTnLst>
                                    <p:set>
                                      <p:cBhvr>
                                        <p:cTn id="16" dur="1" fill="hold">
                                          <p:stCondLst>
                                            <p:cond delay="0"/>
                                          </p:stCondLst>
                                        </p:cTn>
                                        <p:tgtEl>
                                          <p:spTgt spid="14"/>
                                        </p:tgtEl>
                                        <p:attrNameLst>
                                          <p:attrName>style.visibility</p:attrName>
                                        </p:attrNameLst>
                                      </p:cBhvr>
                                      <p:to>
                                        <p:strVal val="visible"/>
                                      </p:to>
                                    </p:set>
                                    <p:animEffect transition="in" filter="wipe(down)">
                                      <p:cBhvr>
                                        <p:cTn id="1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P spid="13" grpId="1"/>
      <p:bldP spid="14" grpId="2"/>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8" name="矩形 17"/>
          <p:cNvSpPr/>
          <p:nvPr>
            <p:custDataLst>
              <p:tags r:id="rId3"/>
            </p:custDataLst>
          </p:nvPr>
        </p:nvSpPr>
        <p:spPr>
          <a:xfrm>
            <a:off x="6328152" y="1179038"/>
            <a:ext cx="461986"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smtClean="0">
                <a:solidFill>
                  <a:srgbClr val="FF0000"/>
                </a:solidFill>
                <a:latin typeface="华文楷体" pitchFamily="2" charset="-122"/>
                <a:ea typeface="华文楷体" pitchFamily="2" charset="-122"/>
              </a:rPr>
              <a:t>D</a:t>
            </a:r>
            <a:endParaRPr lang="zh-CN" altLang="en-US">
              <a:solidFill>
                <a:srgbClr val="FF0000"/>
              </a:solidFill>
            </a:endParaRPr>
          </a:p>
        </p:txBody>
      </p:sp>
      <p:pic>
        <p:nvPicPr>
          <p:cNvPr id="3" name="图片 2"/>
          <p:cNvPicPr>
            <a:picLocks noChangeAspect="1"/>
          </p:cNvPicPr>
          <p:nvPr>
            <p:custDataLst>
              <p:tags r:id="rId5"/>
            </p:custDataLst>
          </p:nvPr>
        </p:nvPicPr>
        <p:blipFill>
          <a:blip r:embed="rId4"/>
          <a:stretch>
            <a:fillRect/>
          </a:stretch>
        </p:blipFill>
        <p:spPr>
          <a:xfrm>
            <a:off x="9672283" y="746366"/>
            <a:ext cx="2027826" cy="2307020"/>
          </a:xfrm>
          <a:prstGeom prst="rect">
            <a:avLst/>
          </a:prstGeom>
        </p:spPr>
      </p:pic>
      <p:sp>
        <p:nvSpPr>
          <p:cNvPr id="2" name="矩形 1"/>
          <p:cNvSpPr/>
          <p:nvPr>
            <p:custDataLst>
              <p:tags r:id="rId6"/>
            </p:custDataLst>
          </p:nvPr>
        </p:nvSpPr>
        <p:spPr>
          <a:xfrm>
            <a:off x="342519" y="404552"/>
            <a:ext cx="9329764" cy="461664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800" b="1">
                <a:latin typeface="宋体" pitchFamily="2" charset="-122"/>
                <a:ea typeface="宋体" pitchFamily="2" charset="-122"/>
              </a:rPr>
              <a:t>【</a:t>
            </a:r>
            <a:r>
              <a:rPr lang="zh-CN" altLang="en-US" sz="2800" b="1">
                <a:latin typeface="宋体" pitchFamily="2" charset="-122"/>
                <a:ea typeface="宋体" pitchFamily="2" charset="-122"/>
              </a:rPr>
              <a:t>例题</a:t>
            </a:r>
            <a:r>
              <a:rPr lang="en-US" altLang="zh-CN" sz="2800" b="1">
                <a:latin typeface="宋体" pitchFamily="2" charset="-122"/>
                <a:ea typeface="宋体" pitchFamily="2" charset="-122"/>
              </a:rPr>
              <a:t>3】</a:t>
            </a:r>
            <a:r>
              <a:rPr lang="zh-CN" altLang="en-US" sz="2800" b="1">
                <a:latin typeface="宋体" pitchFamily="2" charset="-122"/>
                <a:ea typeface="宋体" pitchFamily="2" charset="-122"/>
              </a:rPr>
              <a:t>左图所示，一导体棒在匀强磁场中向右做匀速直线运动，下列说法中不正确的是（        ）</a:t>
            </a:r>
          </a:p>
          <a:p>
            <a:pPr>
              <a:lnSpc>
                <a:spcPct val="150000"/>
              </a:lnSpc>
            </a:pPr>
            <a:r>
              <a:rPr lang="en-US" altLang="zh-CN" sz="2800" b="1">
                <a:latin typeface="宋体" pitchFamily="2" charset="-122"/>
                <a:ea typeface="宋体" pitchFamily="2" charset="-122"/>
              </a:rPr>
              <a:t>A.</a:t>
            </a:r>
            <a:r>
              <a:rPr lang="zh-CN" altLang="en-US" sz="2800" b="1">
                <a:latin typeface="宋体" pitchFamily="2" charset="-122"/>
                <a:ea typeface="宋体" pitchFamily="2" charset="-122"/>
              </a:rPr>
              <a:t>动生电动势的方向可以由右手定则来判定</a:t>
            </a:r>
            <a:endParaRPr lang="en-US" altLang="zh-CN" sz="2800" b="1">
              <a:latin typeface="宋体" pitchFamily="2" charset="-122"/>
              <a:ea typeface="宋体" pitchFamily="2" charset="-122"/>
            </a:endParaRPr>
          </a:p>
          <a:p>
            <a:pPr>
              <a:lnSpc>
                <a:spcPct val="150000"/>
              </a:lnSpc>
            </a:pPr>
            <a:r>
              <a:rPr lang="en-US" altLang="zh-CN" sz="2800" b="1">
                <a:latin typeface="宋体" pitchFamily="2" charset="-122"/>
                <a:ea typeface="宋体" pitchFamily="2" charset="-122"/>
              </a:rPr>
              <a:t>B.</a:t>
            </a:r>
            <a:r>
              <a:rPr lang="zh-CN" altLang="en-US" sz="2800" b="1">
                <a:latin typeface="宋体" pitchFamily="2" charset="-122"/>
                <a:ea typeface="宋体" pitchFamily="2" charset="-122"/>
              </a:rPr>
              <a:t>动生电动势的非静电力是洛伦兹力</a:t>
            </a:r>
            <a:endParaRPr lang="en-US" altLang="zh-CN" sz="2800" b="1">
              <a:latin typeface="宋体" pitchFamily="2" charset="-122"/>
              <a:ea typeface="宋体" pitchFamily="2" charset="-122"/>
            </a:endParaRPr>
          </a:p>
          <a:p>
            <a:pPr>
              <a:lnSpc>
                <a:spcPct val="150000"/>
              </a:lnSpc>
            </a:pPr>
            <a:r>
              <a:rPr lang="en-US" altLang="zh-CN" sz="2800" b="1">
                <a:latin typeface="宋体" pitchFamily="2" charset="-122"/>
                <a:ea typeface="宋体" pitchFamily="2" charset="-122"/>
              </a:rPr>
              <a:t>A.</a:t>
            </a:r>
            <a:r>
              <a:rPr lang="zh-CN" altLang="en-US" sz="2800" b="1">
                <a:latin typeface="宋体" pitchFamily="2" charset="-122"/>
                <a:ea typeface="宋体" pitchFamily="2" charset="-122"/>
              </a:rPr>
              <a:t>动生电动势是洛伦兹力对导体中自由电荷做功而引起的</a:t>
            </a:r>
          </a:p>
          <a:p>
            <a:pPr>
              <a:lnSpc>
                <a:spcPct val="150000"/>
              </a:lnSpc>
            </a:pPr>
            <a:r>
              <a:rPr lang="en-US" altLang="zh-CN" sz="2800" b="1">
                <a:latin typeface="宋体" pitchFamily="2" charset="-122"/>
                <a:ea typeface="宋体" pitchFamily="2" charset="-122"/>
              </a:rPr>
              <a:t>B.</a:t>
            </a:r>
            <a:r>
              <a:rPr lang="zh-CN" altLang="en-US" sz="2800" b="1">
                <a:latin typeface="宋体" pitchFamily="2" charset="-122"/>
                <a:ea typeface="宋体" pitchFamily="2" charset="-122"/>
              </a:rPr>
              <a:t>因为洛伦兹力对运动电荷始终不做功</a:t>
            </a:r>
            <a:r>
              <a:rPr lang="en-US" altLang="zh-CN" sz="2800" b="1">
                <a:latin typeface="宋体" pitchFamily="2" charset="-122"/>
                <a:ea typeface="宋体" pitchFamily="2" charset="-122"/>
              </a:rPr>
              <a:t>,</a:t>
            </a:r>
            <a:r>
              <a:rPr lang="zh-CN" altLang="en-US" sz="2800" b="1">
                <a:latin typeface="宋体" pitchFamily="2" charset="-122"/>
                <a:ea typeface="宋体" pitchFamily="2" charset="-122"/>
              </a:rPr>
              <a:t>所以动生电动势不是由洛伦兹力做功而产生的</a:t>
            </a:r>
          </a:p>
        </p:txBody>
      </p:sp>
    </p:spTree>
    <p:extLst>
      <p:ext uri="{BB962C8B-B14F-4D97-AF65-F5344CB8AC3E}">
        <p14:creationId xmlns:p14="http://schemas.microsoft.com/office/powerpoint/2010/main" val="233324694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2" name="矩形 11"/>
          <p:cNvSpPr/>
          <p:nvPr>
            <p:custDataLst>
              <p:tags r:id="rId3"/>
            </p:custDataLst>
          </p:nvPr>
        </p:nvSpPr>
        <p:spPr>
          <a:xfrm>
            <a:off x="839047" y="1476022"/>
            <a:ext cx="1266693" cy="6376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50000"/>
              </a:lnSpc>
              <a:spcBef>
                <a:spcPct val="0"/>
              </a:spcBef>
              <a:spcAft>
                <a:spcPct val="0"/>
              </a:spcAft>
              <a:buClrTx/>
              <a:buSzTx/>
              <a:buFontTx/>
              <a:buNone/>
              <a:defRPr/>
            </a:pPr>
            <a:r>
              <a:rPr kumimoji="0" lang="zh-CN" altLang="en-US" sz="2800" b="1" i="0" u="none" strike="noStrike" kern="1200" cap="none" spc="0" normalizeH="0" baseline="0" noProof="0" smtClean="0">
                <a:ln>
                  <a:noFill/>
                </a:ln>
                <a:solidFill>
                  <a:srgbClr val="FF0000"/>
                </a:solidFill>
                <a:effectLst/>
                <a:uLnTx/>
                <a:uFillTx/>
                <a:latin typeface="宋体" pitchFamily="2" charset="-122"/>
                <a:ea typeface="宋体" pitchFamily="2" charset="-122"/>
              </a:rPr>
              <a:t>解析：</a:t>
            </a:r>
            <a:endParaRPr kumimoji="0" lang="zh-CN" altLang="en-US" sz="2800" b="1" i="0" u="none" strike="noStrike" kern="1200" cap="none" spc="0" normalizeH="0" baseline="0" noProof="0">
              <a:ln>
                <a:noFill/>
              </a:ln>
              <a:solidFill>
                <a:srgbClr val="FF0000"/>
              </a:solidFill>
              <a:effectLst/>
              <a:uLnTx/>
              <a:uFillTx/>
              <a:latin typeface="宋体" pitchFamily="2" charset="-122"/>
              <a:ea typeface="宋体" pitchFamily="2" charset="-122"/>
            </a:endParaRPr>
          </a:p>
        </p:txBody>
      </p:sp>
      <p:sp>
        <p:nvSpPr>
          <p:cNvPr id="13" name="矩形 12"/>
          <p:cNvSpPr/>
          <p:nvPr>
            <p:custDataLst>
              <p:tags r:id="rId4"/>
            </p:custDataLst>
          </p:nvPr>
        </p:nvSpPr>
        <p:spPr>
          <a:xfrm>
            <a:off x="947147" y="2231254"/>
            <a:ext cx="10462381" cy="203132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50000"/>
              </a:lnSpc>
            </a:pPr>
            <a:r>
              <a:rPr lang="zh-CN" altLang="en-US" sz="2800" b="1" smtClean="0">
                <a:solidFill>
                  <a:srgbClr val="00B050"/>
                </a:solidFill>
                <a:latin typeface="宋体" pitchFamily="2" charset="-122"/>
                <a:ea typeface="宋体" pitchFamily="2" charset="-122"/>
              </a:rPr>
              <a:t>     洛伦兹力不做功，但洛伦兹力的分力可以做功，动生电动势是洛伦兹力的分力做功产生的，所以，动生电动势</a:t>
            </a:r>
            <a:r>
              <a:rPr lang="zh-CN" altLang="en-US" sz="2800" b="1">
                <a:solidFill>
                  <a:srgbClr val="00B050"/>
                </a:solidFill>
                <a:latin typeface="宋体" pitchFamily="2" charset="-122"/>
                <a:ea typeface="宋体" pitchFamily="2" charset="-122"/>
              </a:rPr>
              <a:t>是洛伦兹力对导体中自由电荷做功而引起</a:t>
            </a:r>
            <a:r>
              <a:rPr lang="zh-CN" altLang="en-US" sz="2800" b="1" smtClean="0">
                <a:solidFill>
                  <a:srgbClr val="00B050"/>
                </a:solidFill>
                <a:latin typeface="宋体" pitchFamily="2" charset="-122"/>
                <a:ea typeface="宋体" pitchFamily="2" charset="-122"/>
              </a:rPr>
              <a:t>的，</a:t>
            </a:r>
            <a:r>
              <a:rPr lang="en-US" altLang="zh-CN" sz="2800" b="1" smtClean="0">
                <a:solidFill>
                  <a:srgbClr val="00B050"/>
                </a:solidFill>
                <a:latin typeface="宋体" pitchFamily="2" charset="-122"/>
                <a:ea typeface="宋体" pitchFamily="2" charset="-122"/>
              </a:rPr>
              <a:t>D</a:t>
            </a:r>
            <a:r>
              <a:rPr lang="zh-CN" altLang="en-US" sz="2800" b="1" smtClean="0">
                <a:solidFill>
                  <a:srgbClr val="00B050"/>
                </a:solidFill>
                <a:latin typeface="宋体" pitchFamily="2" charset="-122"/>
                <a:ea typeface="宋体" pitchFamily="2" charset="-122"/>
              </a:rPr>
              <a:t>项错误。</a:t>
            </a:r>
            <a:endParaRPr kumimoji="0" lang="zh-CN" altLang="en-US" sz="2800" b="1" i="0" u="none" strike="noStrike" kern="1200" cap="none" spc="0" normalizeH="0" baseline="0" noProof="0">
              <a:ln>
                <a:noFill/>
              </a:ln>
              <a:solidFill>
                <a:srgbClr val="00B050"/>
              </a:solidFill>
              <a:effectLst/>
              <a:uLnTx/>
              <a:uFillTx/>
              <a:latin typeface="宋体" pitchFamily="2" charset="-122"/>
              <a:ea typeface="宋体" pitchFamily="2" charset="-122"/>
            </a:endParaRPr>
          </a:p>
        </p:txBody>
      </p:sp>
    </p:spTree>
    <p:extLst>
      <p:ext uri="{BB962C8B-B14F-4D97-AF65-F5344CB8AC3E}">
        <p14:creationId xmlns:p14="http://schemas.microsoft.com/office/powerpoint/2010/main" val="83329370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1" dur="500" fill="hold" grpId="1"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wipe(up)">
                                      <p:cBhvr>
                                        <p:cTn id="12"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1"/>
    </p:bldLs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8" name="矩形 17"/>
          <p:cNvSpPr/>
          <p:nvPr>
            <p:custDataLst>
              <p:tags r:id="rId3"/>
            </p:custDataLst>
          </p:nvPr>
        </p:nvSpPr>
        <p:spPr>
          <a:xfrm>
            <a:off x="10217113" y="2189083"/>
            <a:ext cx="428322"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smtClean="0">
                <a:solidFill>
                  <a:srgbClr val="FF0000"/>
                </a:solidFill>
                <a:latin typeface="华文楷体" pitchFamily="2" charset="-122"/>
                <a:ea typeface="华文楷体" pitchFamily="2" charset="-122"/>
              </a:rPr>
              <a:t>A</a:t>
            </a:r>
            <a:endParaRPr lang="zh-CN" altLang="en-US">
              <a:solidFill>
                <a:srgbClr val="FF0000"/>
              </a:solidFill>
            </a:endParaRPr>
          </a:p>
        </p:txBody>
      </p:sp>
      <p:pic>
        <p:nvPicPr>
          <p:cNvPr id="3" name="图片 2"/>
          <p:cNvPicPr>
            <a:picLocks noChangeAspect="1"/>
          </p:cNvPicPr>
          <p:nvPr>
            <p:custDataLst>
              <p:tags r:id="rId5"/>
            </p:custDataLst>
          </p:nvPr>
        </p:nvPicPr>
        <p:blipFill>
          <a:blip r:embed="rId4"/>
          <a:stretch>
            <a:fillRect/>
          </a:stretch>
        </p:blipFill>
        <p:spPr>
          <a:xfrm>
            <a:off x="5601496" y="3017358"/>
            <a:ext cx="1957946" cy="3092731"/>
          </a:xfrm>
          <a:prstGeom prst="rect">
            <a:avLst/>
          </a:prstGeom>
        </p:spPr>
      </p:pic>
      <p:pic>
        <p:nvPicPr>
          <p:cNvPr id="4" name="图片 3"/>
          <p:cNvPicPr>
            <a:picLocks noChangeAspect="1"/>
          </p:cNvPicPr>
          <p:nvPr>
            <p:custDataLst>
              <p:tags r:id="rId7"/>
            </p:custDataLst>
          </p:nvPr>
        </p:nvPicPr>
        <p:blipFill>
          <a:blip r:embed="rId6"/>
          <a:stretch>
            <a:fillRect/>
          </a:stretch>
        </p:blipFill>
        <p:spPr>
          <a:xfrm>
            <a:off x="8328720" y="3325738"/>
            <a:ext cx="2805036" cy="1826870"/>
          </a:xfrm>
          <a:prstGeom prst="rect">
            <a:avLst/>
          </a:prstGeom>
        </p:spPr>
      </p:pic>
      <p:grpSp>
        <p:nvGrpSpPr>
          <p:cNvPr id="5" name="组合 4"/>
          <p:cNvGrpSpPr/>
          <p:nvPr>
            <p:custDataLst>
              <p:tags r:id="rId8"/>
            </p:custDataLst>
          </p:nvPr>
        </p:nvGrpSpPr>
        <p:grpSpPr>
          <a:xfrm>
            <a:off x="592270" y="3007332"/>
            <a:ext cx="3401464" cy="1357849"/>
            <a:chOff x="429532" y="3028818"/>
            <a:chExt cx="3401464" cy="1357849"/>
          </a:xfrm>
        </p:grpSpPr>
        <p:graphicFrame>
          <p:nvGraphicFramePr>
            <p:cNvPr id="7" name="对象 6"/>
            <p:cNvGraphicFramePr>
              <a:graphicFrameLocks noChangeAspect="1"/>
            </p:cNvGraphicFramePr>
            <p:nvPr>
              <p:custDataLst>
                <p:tags r:id="rId9"/>
              </p:custDataLst>
              <p:extLst>
                <p:ext uri="{D42A27DB-BD31-4B8C-83A1-F6EECF244321}">
                  <p14:modId xmlns:p14="http://schemas.microsoft.com/office/powerpoint/2010/main" val="3972845277"/>
                </p:ext>
              </p:extLst>
            </p:nvPr>
          </p:nvGraphicFramePr>
          <p:xfrm>
            <a:off x="958006" y="3199572"/>
            <a:ext cx="909131" cy="397745"/>
          </p:xfrm>
          <a:graphic>
            <a:graphicData uri="http://schemas.openxmlformats.org/presentationml/2006/ole">
              <mc:AlternateContent>
                <mc:Choice xmlns:v="urn:schemas-microsoft-com:vml" Requires="v">
                  <p:oleObj spid="_x0000_s1039" name="公式" r:id="rId10" progId="Equation.3">
                    <p:embed/>
                  </p:oleObj>
                </mc:Choice>
                <mc:Fallback>
                  <p:oleObj name="公式" r:id="rId10" progId="Equation.3">
                    <p:embed/>
                    <p:pic>
                      <p:nvPicPr>
                        <p:cNvPr id="0" name="OLE substitute image"/>
                        <p:cNvPicPr/>
                        <p:nvPr/>
                      </p:nvPicPr>
                      <p:blipFill>
                        <a:blip r:embed="rId11"/>
                        <a:stretch>
                          <a:fillRect/>
                        </a:stretch>
                      </p:blipFill>
                      <p:spPr>
                        <a:xfrm>
                          <a:off x="958006" y="3199572"/>
                          <a:ext cx="909131" cy="397745"/>
                        </a:xfrm>
                        <a:prstGeom prst="rect">
                          <a:avLst/>
                        </a:prstGeom>
                      </p:spPr>
                    </p:pic>
                  </p:oleObj>
                </mc:Fallback>
              </mc:AlternateContent>
            </a:graphicData>
          </a:graphic>
        </p:graphicFrame>
        <p:graphicFrame>
          <p:nvGraphicFramePr>
            <p:cNvPr id="14" name="对象 13"/>
            <p:cNvGraphicFramePr>
              <a:graphicFrameLocks noChangeAspect="1"/>
            </p:cNvGraphicFramePr>
            <p:nvPr>
              <p:custDataLst>
                <p:tags r:id="rId12"/>
              </p:custDataLst>
              <p:extLst>
                <p:ext uri="{D42A27DB-BD31-4B8C-83A1-F6EECF244321}">
                  <p14:modId xmlns:p14="http://schemas.microsoft.com/office/powerpoint/2010/main" val="3633079529"/>
                </p:ext>
              </p:extLst>
            </p:nvPr>
          </p:nvGraphicFramePr>
          <p:xfrm>
            <a:off x="900222" y="3607429"/>
            <a:ext cx="848055" cy="750759"/>
          </p:xfrm>
          <a:graphic>
            <a:graphicData uri="http://schemas.openxmlformats.org/presentationml/2006/ole">
              <mc:AlternateContent>
                <mc:Choice xmlns:v="urn:schemas-microsoft-com:vml" Requires="v">
                  <p:oleObj spid="_x0000_s1040" name="公式" r:id="rId13" progId="Equation.3">
                    <p:embed/>
                  </p:oleObj>
                </mc:Choice>
                <mc:Fallback>
                  <p:oleObj name="公式" r:id="rId13" progId="Equation.3">
                    <p:embed/>
                    <p:pic>
                      <p:nvPicPr>
                        <p:cNvPr id="0" name="OLE substitute image"/>
                        <p:cNvPicPr/>
                        <p:nvPr/>
                      </p:nvPicPr>
                      <p:blipFill>
                        <a:blip r:embed="rId14"/>
                        <a:stretch>
                          <a:fillRect/>
                        </a:stretch>
                      </p:blipFill>
                      <p:spPr>
                        <a:xfrm>
                          <a:off x="900222" y="3607429"/>
                          <a:ext cx="848055" cy="750759"/>
                        </a:xfrm>
                        <a:prstGeom prst="rect">
                          <a:avLst/>
                        </a:prstGeom>
                      </p:spPr>
                    </p:pic>
                  </p:oleObj>
                </mc:Fallback>
              </mc:AlternateContent>
            </a:graphicData>
          </a:graphic>
        </p:graphicFrame>
        <p:sp>
          <p:nvSpPr>
            <p:cNvPr id="8" name="文本框 7"/>
            <p:cNvSpPr txBox="1"/>
            <p:nvPr>
              <p:custDataLst>
                <p:tags r:id="rId15"/>
              </p:custDataLst>
            </p:nvPr>
          </p:nvSpPr>
          <p:spPr>
            <a:xfrm>
              <a:off x="429532" y="3038844"/>
              <a:ext cx="2994026" cy="1200329"/>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457200" indent="-457200">
                <a:lnSpc>
                  <a:spcPct val="150000"/>
                </a:lnSpc>
                <a:buAutoNum type="alphaUcPeriod"/>
              </a:pPr>
              <a:r>
                <a:rPr lang="en-US" altLang="zh-CN" sz="2400" b="1" smtClean="0">
                  <a:latin typeface="华文楷体" pitchFamily="2" charset="-122"/>
                  <a:ea typeface="华文楷体" pitchFamily="2" charset="-122"/>
                </a:rPr>
                <a:t>                     B.</a:t>
              </a:r>
            </a:p>
            <a:p>
              <a:pPr>
                <a:lnSpc>
                  <a:spcPct val="150000"/>
                </a:lnSpc>
              </a:pPr>
              <a:r>
                <a:rPr lang="en-US" altLang="zh-CN" sz="2400" b="1" smtClean="0">
                  <a:latin typeface="华文楷体" pitchFamily="2" charset="-122"/>
                  <a:ea typeface="华文楷体" pitchFamily="2" charset="-122"/>
                </a:rPr>
                <a:t>C.                       D.</a:t>
              </a:r>
              <a:endParaRPr lang="zh-CN" altLang="en-US" sz="2400" b="1">
                <a:latin typeface="华文楷体" pitchFamily="2" charset="-122"/>
                <a:ea typeface="华文楷体" pitchFamily="2" charset="-122"/>
              </a:endParaRPr>
            </a:p>
          </p:txBody>
        </p:sp>
        <p:graphicFrame>
          <p:nvGraphicFramePr>
            <p:cNvPr id="16" name="对象 15"/>
            <p:cNvGraphicFramePr>
              <a:graphicFrameLocks noChangeAspect="1"/>
            </p:cNvGraphicFramePr>
            <p:nvPr>
              <p:custDataLst>
                <p:tags r:id="rId16"/>
              </p:custDataLst>
              <p:extLst>
                <p:ext uri="{D42A27DB-BD31-4B8C-83A1-F6EECF244321}">
                  <p14:modId xmlns:p14="http://schemas.microsoft.com/office/powerpoint/2010/main" val="4093691908"/>
                </p:ext>
              </p:extLst>
            </p:nvPr>
          </p:nvGraphicFramePr>
          <p:xfrm>
            <a:off x="2995957" y="3028818"/>
            <a:ext cx="835039" cy="739236"/>
          </p:xfrm>
          <a:graphic>
            <a:graphicData uri="http://schemas.openxmlformats.org/presentationml/2006/ole">
              <mc:AlternateContent>
                <mc:Choice xmlns:v="urn:schemas-microsoft-com:vml" Requires="v">
                  <p:oleObj spid="_x0000_s1041" name="公式" r:id="rId17" progId="Equation.3">
                    <p:embed/>
                  </p:oleObj>
                </mc:Choice>
                <mc:Fallback>
                  <p:oleObj name="公式" r:id="rId17" progId="Equation.3">
                    <p:embed/>
                    <p:pic>
                      <p:nvPicPr>
                        <p:cNvPr id="0" name="OLE substitute image"/>
                        <p:cNvPicPr/>
                        <p:nvPr/>
                      </p:nvPicPr>
                      <p:blipFill>
                        <a:blip r:embed="rId18"/>
                        <a:stretch>
                          <a:fillRect/>
                        </a:stretch>
                      </p:blipFill>
                      <p:spPr>
                        <a:xfrm>
                          <a:off x="2995957" y="3028818"/>
                          <a:ext cx="835039" cy="739236"/>
                        </a:xfrm>
                        <a:prstGeom prst="rect">
                          <a:avLst/>
                        </a:prstGeom>
                      </p:spPr>
                    </p:pic>
                  </p:oleObj>
                </mc:Fallback>
              </mc:AlternateContent>
            </a:graphicData>
          </a:graphic>
        </p:graphicFrame>
        <p:graphicFrame>
          <p:nvGraphicFramePr>
            <p:cNvPr id="19" name="对象 18"/>
            <p:cNvGraphicFramePr>
              <a:graphicFrameLocks noChangeAspect="1"/>
            </p:cNvGraphicFramePr>
            <p:nvPr>
              <p:custDataLst>
                <p:tags r:id="rId19"/>
              </p:custDataLst>
              <p:extLst>
                <p:ext uri="{D42A27DB-BD31-4B8C-83A1-F6EECF244321}">
                  <p14:modId xmlns:p14="http://schemas.microsoft.com/office/powerpoint/2010/main" val="2392988399"/>
                </p:ext>
              </p:extLst>
            </p:nvPr>
          </p:nvGraphicFramePr>
          <p:xfrm>
            <a:off x="2925631" y="3682493"/>
            <a:ext cx="905365" cy="704174"/>
          </p:xfrm>
          <a:graphic>
            <a:graphicData uri="http://schemas.openxmlformats.org/presentationml/2006/ole">
              <mc:AlternateContent>
                <mc:Choice xmlns:v="urn:schemas-microsoft-com:vml" Requires="v">
                  <p:oleObj spid="_x0000_s1042" name="公式" r:id="rId20" progId="Equation.3">
                    <p:embed/>
                  </p:oleObj>
                </mc:Choice>
                <mc:Fallback>
                  <p:oleObj name="公式" r:id="rId20" progId="Equation.3">
                    <p:embed/>
                    <p:pic>
                      <p:nvPicPr>
                        <p:cNvPr id="0" name="OLE substitute image"/>
                        <p:cNvPicPr/>
                        <p:nvPr/>
                      </p:nvPicPr>
                      <p:blipFill>
                        <a:blip r:embed="rId21"/>
                        <a:stretch>
                          <a:fillRect/>
                        </a:stretch>
                      </p:blipFill>
                      <p:spPr>
                        <a:xfrm>
                          <a:off x="2925631" y="3682493"/>
                          <a:ext cx="905365" cy="704174"/>
                        </a:xfrm>
                        <a:prstGeom prst="rect">
                          <a:avLst/>
                        </a:prstGeom>
                      </p:spPr>
                    </p:pic>
                  </p:oleObj>
                </mc:Fallback>
              </mc:AlternateContent>
            </a:graphicData>
          </a:graphic>
        </p:graphicFrame>
      </p:grpSp>
      <p:sp>
        <p:nvSpPr>
          <p:cNvPr id="2" name="矩形 1"/>
          <p:cNvSpPr/>
          <p:nvPr>
            <p:custDataLst>
              <p:tags r:id="rId22"/>
            </p:custDataLst>
          </p:nvPr>
        </p:nvSpPr>
        <p:spPr>
          <a:xfrm>
            <a:off x="304799" y="299956"/>
            <a:ext cx="11402161" cy="239918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600" b="1">
                <a:latin typeface="宋体" pitchFamily="2" charset="-122"/>
                <a:ea typeface="宋体" pitchFamily="2" charset="-122"/>
              </a:rPr>
              <a:t>【</a:t>
            </a:r>
            <a:r>
              <a:rPr lang="zh-CN" altLang="en-US" sz="2600" b="1">
                <a:latin typeface="宋体" pitchFamily="2" charset="-122"/>
                <a:ea typeface="宋体" pitchFamily="2" charset="-122"/>
              </a:rPr>
              <a:t>例题</a:t>
            </a:r>
            <a:r>
              <a:rPr lang="en-US" altLang="zh-CN" sz="2600" b="1">
                <a:latin typeface="宋体" pitchFamily="2" charset="-122"/>
                <a:ea typeface="宋体" pitchFamily="2" charset="-122"/>
              </a:rPr>
              <a:t>4】</a:t>
            </a:r>
            <a:r>
              <a:rPr lang="zh-CN" altLang="en-US" sz="2600" b="1">
                <a:latin typeface="宋体" pitchFamily="2" charset="-122"/>
                <a:ea typeface="宋体" pitchFamily="2" charset="-122"/>
              </a:rPr>
              <a:t>电子感应加速器工作原理如左图所示。若磁场的磁感应强度</a:t>
            </a:r>
            <a:r>
              <a:rPr lang="en-US" altLang="zh-CN" sz="2600" b="1">
                <a:latin typeface="宋体" pitchFamily="2" charset="-122"/>
                <a:ea typeface="宋体" pitchFamily="2" charset="-122"/>
              </a:rPr>
              <a:t>B</a:t>
            </a:r>
            <a:r>
              <a:rPr lang="zh-CN" altLang="en-US" sz="2600" b="1">
                <a:latin typeface="宋体" pitchFamily="2" charset="-122"/>
                <a:ea typeface="宋体" pitchFamily="2" charset="-122"/>
              </a:rPr>
              <a:t>（图乙中垂直纸面向外为正）随时间变化的关系如图丙所示。将电子从电子枪右端注入真空室，要使电子在真空室中沿逆时针方向（图乙中箭头方向）做圆周运动，加速后击靶，则电子枪向环形真空室注入电子的时刻为（     ）</a:t>
            </a:r>
          </a:p>
        </p:txBody>
      </p:sp>
    </p:spTree>
    <p:extLst>
      <p:ext uri="{BB962C8B-B14F-4D97-AF65-F5344CB8AC3E}">
        <p14:creationId xmlns:p14="http://schemas.microsoft.com/office/powerpoint/2010/main" val="555321433"/>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2" name="矩形 11"/>
          <p:cNvSpPr/>
          <p:nvPr>
            <p:custDataLst>
              <p:tags r:id="rId3"/>
            </p:custDataLst>
          </p:nvPr>
        </p:nvSpPr>
        <p:spPr>
          <a:xfrm>
            <a:off x="752003" y="573097"/>
            <a:ext cx="1189749" cy="59869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50000"/>
              </a:lnSpc>
              <a:spcBef>
                <a:spcPct val="0"/>
              </a:spcBef>
              <a:spcAft>
                <a:spcPct val="0"/>
              </a:spcAft>
              <a:buClrTx/>
              <a:buSzTx/>
              <a:buFontTx/>
              <a:buNone/>
              <a:defRPr/>
            </a:pPr>
            <a:r>
              <a:rPr kumimoji="0" lang="zh-CN" altLang="en-US" sz="2600" b="1" i="0" u="none" strike="noStrike" kern="1200" cap="none" spc="0" normalizeH="0" baseline="0" noProof="0" smtClean="0">
                <a:ln>
                  <a:noFill/>
                </a:ln>
                <a:solidFill>
                  <a:srgbClr val="FF0000"/>
                </a:solidFill>
                <a:effectLst/>
                <a:uLnTx/>
                <a:uFillTx/>
                <a:latin typeface="宋体" pitchFamily="2" charset="-122"/>
                <a:ea typeface="宋体" pitchFamily="2" charset="-122"/>
              </a:rPr>
              <a:t>简析：</a:t>
            </a:r>
            <a:endParaRPr kumimoji="0" lang="zh-CN" altLang="en-US" sz="2600" b="1" i="0" u="none" strike="noStrike" kern="1200" cap="none" spc="0" normalizeH="0" baseline="0" noProof="0">
              <a:ln>
                <a:noFill/>
              </a:ln>
              <a:solidFill>
                <a:srgbClr val="FF0000"/>
              </a:solidFill>
              <a:effectLst/>
              <a:uLnTx/>
              <a:uFillTx/>
              <a:latin typeface="宋体" pitchFamily="2" charset="-122"/>
              <a:ea typeface="宋体" pitchFamily="2" charset="-122"/>
            </a:endParaRPr>
          </a:p>
        </p:txBody>
      </p:sp>
      <p:sp>
        <p:nvSpPr>
          <p:cNvPr id="13" name="矩形 12"/>
          <p:cNvSpPr/>
          <p:nvPr>
            <p:custDataLst>
              <p:tags r:id="rId4"/>
            </p:custDataLst>
          </p:nvPr>
        </p:nvSpPr>
        <p:spPr>
          <a:xfrm>
            <a:off x="506969" y="603565"/>
            <a:ext cx="11039037" cy="3093154"/>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50000"/>
              </a:lnSpc>
            </a:pPr>
            <a:r>
              <a:rPr lang="zh-CN" altLang="en-US" sz="2600" b="1" smtClean="0">
                <a:solidFill>
                  <a:srgbClr val="00B050"/>
                </a:solidFill>
                <a:latin typeface="宋体" pitchFamily="2" charset="-122"/>
                <a:ea typeface="宋体" pitchFamily="2" charset="-122"/>
              </a:rPr>
              <a:t>        电子在感应电场中只要加速很短时间（小于</a:t>
            </a:r>
            <a:r>
              <a:rPr lang="en-US" altLang="zh-CN" sz="2600" b="1" smtClean="0">
                <a:solidFill>
                  <a:srgbClr val="00B050"/>
                </a:solidFill>
                <a:latin typeface="宋体" pitchFamily="2" charset="-122"/>
                <a:ea typeface="宋体" pitchFamily="2" charset="-122"/>
              </a:rPr>
              <a:t>T/4</a:t>
            </a:r>
            <a:r>
              <a:rPr lang="zh-CN" altLang="en-US" sz="2600" b="1" smtClean="0">
                <a:solidFill>
                  <a:srgbClr val="00B050"/>
                </a:solidFill>
                <a:latin typeface="宋体" pitchFamily="2" charset="-122"/>
                <a:ea typeface="宋体" pitchFamily="2" charset="-122"/>
              </a:rPr>
              <a:t>）。</a:t>
            </a:r>
            <a:r>
              <a:rPr lang="en-US" altLang="zh-CN" sz="2600" b="1" smtClean="0">
                <a:solidFill>
                  <a:srgbClr val="00B050"/>
                </a:solidFill>
                <a:latin typeface="宋体" pitchFamily="2" charset="-122"/>
                <a:ea typeface="宋体" pitchFamily="2" charset="-122"/>
              </a:rPr>
              <a:t>0</a:t>
            </a:r>
            <a:r>
              <a:rPr lang="zh-CN" altLang="en-US" sz="2600" b="1" smtClean="0">
                <a:solidFill>
                  <a:srgbClr val="00B050"/>
                </a:solidFill>
                <a:latin typeface="宋体" pitchFamily="2" charset="-122"/>
                <a:ea typeface="宋体" pitchFamily="2" charset="-122"/>
              </a:rPr>
              <a:t>时刻注入电子后，</a:t>
            </a:r>
            <a:r>
              <a:rPr lang="en-US" altLang="zh-CN" sz="2600" b="1" smtClean="0">
                <a:solidFill>
                  <a:srgbClr val="00B050"/>
                </a:solidFill>
                <a:latin typeface="宋体" pitchFamily="2" charset="-122"/>
                <a:ea typeface="宋体" pitchFamily="2" charset="-122"/>
              </a:rPr>
              <a:t>B</a:t>
            </a:r>
            <a:r>
              <a:rPr lang="zh-CN" altLang="en-US" sz="2600" b="1" smtClean="0">
                <a:solidFill>
                  <a:srgbClr val="00B050"/>
                </a:solidFill>
                <a:latin typeface="宋体" pitchFamily="2" charset="-122"/>
                <a:ea typeface="宋体" pitchFamily="2" charset="-122"/>
              </a:rPr>
              <a:t>垂直于纸平面向外</a:t>
            </a:r>
            <a:r>
              <a:rPr lang="zh-CN" altLang="en-US" sz="2600" b="1">
                <a:solidFill>
                  <a:srgbClr val="00B050"/>
                </a:solidFill>
                <a:latin typeface="宋体" pitchFamily="2" charset="-122"/>
                <a:ea typeface="宋体" pitchFamily="2" charset="-122"/>
              </a:rPr>
              <a:t>增加，根据楞次定律可知，涡旋电场沿顺时针方向，所以电子被逆时针方向加速</a:t>
            </a:r>
            <a:r>
              <a:rPr lang="zh-CN" altLang="en-US" sz="2600" b="1" smtClean="0">
                <a:solidFill>
                  <a:srgbClr val="00B050"/>
                </a:solidFill>
                <a:latin typeface="宋体" pitchFamily="2" charset="-122"/>
                <a:ea typeface="宋体" pitchFamily="2" charset="-122"/>
              </a:rPr>
              <a:t>；</a:t>
            </a:r>
            <a:r>
              <a:rPr lang="en-US" altLang="zh-CN" sz="2600" b="1" smtClean="0">
                <a:solidFill>
                  <a:srgbClr val="00B050"/>
                </a:solidFill>
                <a:latin typeface="宋体" pitchFamily="2" charset="-122"/>
                <a:ea typeface="宋体" pitchFamily="2" charset="-122"/>
              </a:rPr>
              <a:t>T/4</a:t>
            </a:r>
            <a:r>
              <a:rPr lang="zh-CN" altLang="en-US" sz="2600" b="1" smtClean="0">
                <a:solidFill>
                  <a:srgbClr val="00B050"/>
                </a:solidFill>
                <a:latin typeface="宋体" pitchFamily="2" charset="-122"/>
                <a:ea typeface="宋体" pitchFamily="2" charset="-122"/>
              </a:rPr>
              <a:t>时刻注入电子</a:t>
            </a:r>
            <a:r>
              <a:rPr lang="zh-CN" altLang="en-US" sz="2600" b="1">
                <a:solidFill>
                  <a:srgbClr val="00B050"/>
                </a:solidFill>
                <a:latin typeface="宋体" pitchFamily="2" charset="-122"/>
                <a:ea typeface="宋体" pitchFamily="2" charset="-122"/>
              </a:rPr>
              <a:t>后，涡旋电场</a:t>
            </a:r>
            <a:r>
              <a:rPr lang="zh-CN" altLang="en-US" sz="2600" b="1" smtClean="0">
                <a:solidFill>
                  <a:srgbClr val="00B050"/>
                </a:solidFill>
                <a:latin typeface="宋体" pitchFamily="2" charset="-122"/>
                <a:ea typeface="宋体" pitchFamily="2" charset="-122"/>
              </a:rPr>
              <a:t>沿逆时针</a:t>
            </a:r>
            <a:r>
              <a:rPr lang="zh-CN" altLang="en-US" sz="2600" b="1">
                <a:solidFill>
                  <a:srgbClr val="00B050"/>
                </a:solidFill>
                <a:latin typeface="宋体" pitchFamily="2" charset="-122"/>
                <a:ea typeface="宋体" pitchFamily="2" charset="-122"/>
              </a:rPr>
              <a:t>方向</a:t>
            </a:r>
            <a:r>
              <a:rPr lang="zh-CN" altLang="en-US" sz="2600" b="1" smtClean="0">
                <a:solidFill>
                  <a:srgbClr val="00B050"/>
                </a:solidFill>
                <a:latin typeface="宋体" pitchFamily="2" charset="-122"/>
                <a:ea typeface="宋体" pitchFamily="2" charset="-122"/>
              </a:rPr>
              <a:t>，电子不能被加速。</a:t>
            </a:r>
            <a:r>
              <a:rPr lang="en-US" altLang="zh-CN" sz="2600" b="1">
                <a:latin typeface="宋体" pitchFamily="2" charset="-122"/>
                <a:ea typeface="宋体" pitchFamily="2" charset="-122"/>
              </a:rPr>
              <a:t>T/2</a:t>
            </a:r>
            <a:r>
              <a:rPr lang="zh-CN" altLang="en-US" sz="2600" b="1">
                <a:latin typeface="宋体" pitchFamily="2" charset="-122"/>
                <a:ea typeface="宋体" pitchFamily="2" charset="-122"/>
              </a:rPr>
              <a:t>时刻注入电子后，</a:t>
            </a:r>
            <a:r>
              <a:rPr lang="en-US" altLang="zh-CN" sz="2600" b="1">
                <a:latin typeface="宋体" pitchFamily="2" charset="-122"/>
                <a:ea typeface="宋体" pitchFamily="2" charset="-122"/>
              </a:rPr>
              <a:t>B</a:t>
            </a:r>
            <a:r>
              <a:rPr lang="zh-CN" altLang="en-US" sz="2600" b="1">
                <a:latin typeface="宋体" pitchFamily="2" charset="-122"/>
                <a:ea typeface="宋体" pitchFamily="2" charset="-122"/>
              </a:rPr>
              <a:t>垂直于纸平面向里增加，根据楞次定律可知，涡旋电场沿逆时针方向，电子不能被加速。</a:t>
            </a:r>
            <a:endParaRPr kumimoji="0" lang="zh-CN" altLang="en-US" sz="2600" b="1" i="0" u="none" strike="noStrike" kern="1200" cap="none" spc="0" normalizeH="0" baseline="0" noProof="0">
              <a:ln>
                <a:noFill/>
              </a:ln>
              <a:solidFill>
                <a:srgbClr val="00B050"/>
              </a:solidFill>
              <a:effectLst/>
              <a:uLnTx/>
              <a:uFillTx/>
              <a:latin typeface="宋体" pitchFamily="2" charset="-122"/>
              <a:ea typeface="宋体" pitchFamily="2" charset="-122"/>
            </a:endParaRPr>
          </a:p>
        </p:txBody>
      </p:sp>
      <p:sp>
        <p:nvSpPr>
          <p:cNvPr id="15" name="矩形 14"/>
          <p:cNvSpPr/>
          <p:nvPr>
            <p:custDataLst>
              <p:tags r:id="rId5"/>
            </p:custDataLst>
          </p:nvPr>
        </p:nvSpPr>
        <p:spPr>
          <a:xfrm>
            <a:off x="446710" y="3614831"/>
            <a:ext cx="11399550" cy="2492990"/>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600" b="1" smtClean="0">
                <a:solidFill>
                  <a:srgbClr val="00B050"/>
                </a:solidFill>
                <a:latin typeface="宋体" pitchFamily="2" charset="-122"/>
                <a:ea typeface="宋体" pitchFamily="2" charset="-122"/>
              </a:rPr>
              <a:t>    3T/4</a:t>
            </a:r>
            <a:r>
              <a:rPr lang="zh-CN" altLang="en-US" sz="2600" b="1" smtClean="0">
                <a:solidFill>
                  <a:srgbClr val="00B050"/>
                </a:solidFill>
                <a:latin typeface="宋体" pitchFamily="2" charset="-122"/>
                <a:ea typeface="宋体" pitchFamily="2" charset="-122"/>
              </a:rPr>
              <a:t>时刻注入</a:t>
            </a:r>
            <a:r>
              <a:rPr lang="zh-CN" altLang="en-US" sz="2600" b="1">
                <a:solidFill>
                  <a:srgbClr val="00B050"/>
                </a:solidFill>
                <a:latin typeface="宋体" pitchFamily="2" charset="-122"/>
                <a:ea typeface="宋体" pitchFamily="2" charset="-122"/>
              </a:rPr>
              <a:t>电子后，</a:t>
            </a:r>
            <a:r>
              <a:rPr lang="en-US" altLang="zh-CN" sz="2600" b="1">
                <a:solidFill>
                  <a:srgbClr val="00B050"/>
                </a:solidFill>
                <a:latin typeface="宋体" pitchFamily="2" charset="-122"/>
                <a:ea typeface="宋体" pitchFamily="2" charset="-122"/>
              </a:rPr>
              <a:t>B</a:t>
            </a:r>
            <a:r>
              <a:rPr lang="zh-CN" altLang="en-US" sz="2600" b="1">
                <a:solidFill>
                  <a:srgbClr val="00B050"/>
                </a:solidFill>
                <a:latin typeface="宋体" pitchFamily="2" charset="-122"/>
                <a:ea typeface="宋体" pitchFamily="2" charset="-122"/>
              </a:rPr>
              <a:t>垂直于纸平面</a:t>
            </a:r>
            <a:r>
              <a:rPr lang="zh-CN" altLang="en-US" sz="2600" b="1" smtClean="0">
                <a:solidFill>
                  <a:srgbClr val="00B050"/>
                </a:solidFill>
                <a:latin typeface="宋体" pitchFamily="2" charset="-122"/>
                <a:ea typeface="宋体" pitchFamily="2" charset="-122"/>
              </a:rPr>
              <a:t>向里减小，</a:t>
            </a:r>
            <a:r>
              <a:rPr lang="zh-CN" altLang="en-US" sz="2600" b="1">
                <a:solidFill>
                  <a:srgbClr val="00B050"/>
                </a:solidFill>
                <a:latin typeface="宋体" pitchFamily="2" charset="-122"/>
                <a:ea typeface="宋体" pitchFamily="2" charset="-122"/>
              </a:rPr>
              <a:t>根据楞次定律可知，涡旋电场沿顺时针方向</a:t>
            </a:r>
            <a:r>
              <a:rPr lang="zh-CN" altLang="en-US" sz="2600" b="1" smtClean="0">
                <a:solidFill>
                  <a:srgbClr val="00B050"/>
                </a:solidFill>
                <a:latin typeface="宋体" pitchFamily="2" charset="-122"/>
                <a:ea typeface="宋体" pitchFamily="2" charset="-122"/>
              </a:rPr>
              <a:t>，电子</a:t>
            </a:r>
            <a:r>
              <a:rPr lang="zh-CN" altLang="en-US" sz="2600" b="1" smtClean="0">
                <a:solidFill>
                  <a:srgbClr val="FF0000"/>
                </a:solidFill>
                <a:latin typeface="宋体" pitchFamily="2" charset="-122"/>
                <a:ea typeface="宋体" pitchFamily="2" charset="-122"/>
              </a:rPr>
              <a:t>好象</a:t>
            </a:r>
            <a:r>
              <a:rPr lang="zh-CN" altLang="en-US" sz="2600" b="1" smtClean="0">
                <a:solidFill>
                  <a:srgbClr val="00B050"/>
                </a:solidFill>
                <a:latin typeface="宋体" pitchFamily="2" charset="-122"/>
                <a:ea typeface="宋体" pitchFamily="2" charset="-122"/>
              </a:rPr>
              <a:t>可以被</a:t>
            </a:r>
            <a:r>
              <a:rPr lang="zh-CN" altLang="en-US" sz="2600" b="1">
                <a:solidFill>
                  <a:srgbClr val="00B050"/>
                </a:solidFill>
                <a:latin typeface="宋体" pitchFamily="2" charset="-122"/>
                <a:ea typeface="宋体" pitchFamily="2" charset="-122"/>
              </a:rPr>
              <a:t>逆时针方向</a:t>
            </a:r>
            <a:r>
              <a:rPr lang="zh-CN" altLang="en-US" sz="2600" b="1" smtClean="0">
                <a:solidFill>
                  <a:srgbClr val="00B050"/>
                </a:solidFill>
                <a:latin typeface="宋体" pitchFamily="2" charset="-122"/>
                <a:ea typeface="宋体" pitchFamily="2" charset="-122"/>
              </a:rPr>
              <a:t>加速，但此时电子所受</a:t>
            </a:r>
            <a:r>
              <a:rPr lang="zh-CN" altLang="en-US" sz="2600" b="1" smtClean="0">
                <a:solidFill>
                  <a:srgbClr val="FF0000"/>
                </a:solidFill>
                <a:latin typeface="宋体" pitchFamily="2" charset="-122"/>
                <a:ea typeface="宋体" pitchFamily="2" charset="-122"/>
              </a:rPr>
              <a:t>洛伦兹力不能提供向心力</a:t>
            </a:r>
            <a:r>
              <a:rPr lang="zh-CN" altLang="en-US" sz="2600" b="1" smtClean="0">
                <a:solidFill>
                  <a:srgbClr val="00B050"/>
                </a:solidFill>
                <a:latin typeface="宋体" pitchFamily="2" charset="-122"/>
                <a:ea typeface="宋体" pitchFamily="2" charset="-122"/>
              </a:rPr>
              <a:t>。</a:t>
            </a:r>
            <a:endParaRPr lang="zh-CN" altLang="en-US" sz="2600" b="1">
              <a:solidFill>
                <a:srgbClr val="00B050"/>
              </a:solidFill>
              <a:latin typeface="宋体" pitchFamily="2" charset="-122"/>
              <a:ea typeface="宋体" pitchFamily="2" charset="-122"/>
            </a:endParaRPr>
          </a:p>
          <a:p>
            <a:pPr>
              <a:lnSpc>
                <a:spcPct val="150000"/>
              </a:lnSpc>
            </a:pPr>
            <a:endParaRPr kumimoji="0" lang="zh-CN" altLang="en-US" sz="2600" b="1" i="0" u="none" strike="noStrike" kern="1200" cap="none" spc="0" normalizeH="0" baseline="0" noProof="0">
              <a:ln>
                <a:noFill/>
              </a:ln>
              <a:solidFill>
                <a:srgbClr val="00B050"/>
              </a:solidFill>
              <a:effectLst/>
              <a:uLnTx/>
              <a:uFillTx/>
              <a:latin typeface="宋体" pitchFamily="2" charset="-122"/>
              <a:ea typeface="宋体" pitchFamily="2" charset="-122"/>
            </a:endParaRPr>
          </a:p>
        </p:txBody>
      </p:sp>
    </p:spTree>
    <p:extLst>
      <p:ext uri="{BB962C8B-B14F-4D97-AF65-F5344CB8AC3E}">
        <p14:creationId xmlns:p14="http://schemas.microsoft.com/office/powerpoint/2010/main" val="448589348"/>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6" presetClass="entr" presetSubtype="37" dur="500" fill="hold" grpId="1"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barn(outVertical)">
                                      <p:cBhvr>
                                        <p:cTn id="12" dur="500"/>
                                        <p:tgtEl>
                                          <p:spTgt spid="13"/>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1" dur="500" fill="hold" grpId="2"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wipe(up)">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1"/>
      <p:bldP spid="15" grpId="2"/>
    </p:bldLs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8" name="矩形 17"/>
          <p:cNvSpPr/>
          <p:nvPr>
            <p:custDataLst>
              <p:tags r:id="rId3"/>
            </p:custDataLst>
          </p:nvPr>
        </p:nvSpPr>
        <p:spPr>
          <a:xfrm>
            <a:off x="5779014" y="1802117"/>
            <a:ext cx="412292" cy="52322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800" b="1">
                <a:solidFill>
                  <a:srgbClr val="FF0000"/>
                </a:solidFill>
                <a:latin typeface="华文楷体" pitchFamily="2" charset="-122"/>
                <a:ea typeface="华文楷体" pitchFamily="2" charset="-122"/>
              </a:rPr>
              <a:t>C</a:t>
            </a:r>
            <a:endParaRPr lang="zh-CN" altLang="en-US">
              <a:solidFill>
                <a:srgbClr val="FF0000"/>
              </a:solidFill>
            </a:endParaRPr>
          </a:p>
        </p:txBody>
      </p:sp>
      <p:pic>
        <p:nvPicPr>
          <p:cNvPr id="4" name="图片 3"/>
          <p:cNvPicPr>
            <a:picLocks noChangeAspect="1"/>
          </p:cNvPicPr>
          <p:nvPr>
            <p:custDataLst>
              <p:tags r:id="rId5"/>
            </p:custDataLst>
          </p:nvPr>
        </p:nvPicPr>
        <p:blipFill>
          <a:blip r:embed="rId4"/>
          <a:stretch>
            <a:fillRect/>
          </a:stretch>
        </p:blipFill>
        <p:spPr>
          <a:xfrm>
            <a:off x="1982308" y="4163476"/>
            <a:ext cx="3162897" cy="2100163"/>
          </a:xfrm>
          <a:prstGeom prst="rect">
            <a:avLst/>
          </a:prstGeom>
        </p:spPr>
      </p:pic>
      <p:pic>
        <p:nvPicPr>
          <p:cNvPr id="8" name="图片 7"/>
          <p:cNvPicPr>
            <a:picLocks noChangeAspect="1"/>
          </p:cNvPicPr>
          <p:nvPr>
            <p:custDataLst>
              <p:tags r:id="rId7"/>
            </p:custDataLst>
          </p:nvPr>
        </p:nvPicPr>
        <p:blipFill>
          <a:blip r:embed="rId6"/>
          <a:stretch>
            <a:fillRect/>
          </a:stretch>
        </p:blipFill>
        <p:spPr>
          <a:xfrm>
            <a:off x="6459048" y="4225168"/>
            <a:ext cx="2780487" cy="1976778"/>
          </a:xfrm>
          <a:prstGeom prst="rect">
            <a:avLst/>
          </a:prstGeom>
        </p:spPr>
      </p:pic>
      <p:sp>
        <p:nvSpPr>
          <p:cNvPr id="3" name="矩形 2"/>
          <p:cNvSpPr/>
          <p:nvPr>
            <p:custDataLst>
              <p:tags r:id="rId8"/>
            </p:custDataLst>
          </p:nvPr>
        </p:nvSpPr>
        <p:spPr>
          <a:xfrm>
            <a:off x="642680" y="293891"/>
            <a:ext cx="10684961" cy="386958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altLang="zh-CN" sz="2600" b="1">
                <a:latin typeface="宋体" pitchFamily="2" charset="-122"/>
                <a:ea typeface="宋体" pitchFamily="2" charset="-122"/>
              </a:rPr>
              <a:t>【</a:t>
            </a:r>
            <a:r>
              <a:rPr lang="zh-CN" altLang="en-US" sz="2600" b="1">
                <a:latin typeface="宋体" pitchFamily="2" charset="-122"/>
                <a:ea typeface="宋体" pitchFamily="2" charset="-122"/>
              </a:rPr>
              <a:t>例题</a:t>
            </a:r>
            <a:r>
              <a:rPr lang="en-US" altLang="zh-CN" sz="2600" b="1">
                <a:latin typeface="宋体" pitchFamily="2" charset="-122"/>
                <a:ea typeface="宋体" pitchFamily="2" charset="-122"/>
              </a:rPr>
              <a:t>5】</a:t>
            </a:r>
            <a:r>
              <a:rPr lang="zh-CN" altLang="en-US" sz="2600" b="1">
                <a:latin typeface="宋体" pitchFamily="2" charset="-122"/>
                <a:ea typeface="宋体" pitchFamily="2" charset="-122"/>
              </a:rPr>
              <a:t>左上、下图是演示自感现象的两个电路图，</a:t>
            </a:r>
            <a:r>
              <a:rPr lang="en-US" altLang="zh-CN" sz="2600" b="1">
                <a:latin typeface="宋体" pitchFamily="2" charset="-122"/>
                <a:ea typeface="宋体" pitchFamily="2" charset="-122"/>
              </a:rPr>
              <a:t>L</a:t>
            </a:r>
            <a:r>
              <a:rPr lang="zh-CN" altLang="en-US" sz="2600" b="1">
                <a:latin typeface="宋体" pitchFamily="2" charset="-122"/>
                <a:ea typeface="宋体" pitchFamily="2" charset="-122"/>
              </a:rPr>
              <a:t>为电感线圈</a:t>
            </a:r>
            <a:r>
              <a:rPr lang="en-US" altLang="zh-CN" sz="2600" b="1">
                <a:latin typeface="宋体" pitchFamily="2" charset="-122"/>
                <a:ea typeface="宋体" pitchFamily="2" charset="-122"/>
              </a:rPr>
              <a:t>.</a:t>
            </a:r>
            <a:r>
              <a:rPr lang="zh-CN" altLang="en-US" sz="2600" b="1">
                <a:latin typeface="宋体" pitchFamily="2" charset="-122"/>
                <a:ea typeface="宋体" pitchFamily="2" charset="-122"/>
              </a:rPr>
              <a:t>实验时，上图中，闭合开关</a:t>
            </a:r>
            <a:r>
              <a:rPr lang="en-US" altLang="zh-CN" sz="2600" b="1">
                <a:latin typeface="宋体" pitchFamily="2" charset="-122"/>
                <a:ea typeface="宋体" pitchFamily="2" charset="-122"/>
              </a:rPr>
              <a:t>S</a:t>
            </a:r>
            <a:r>
              <a:rPr lang="zh-CN" altLang="en-US" sz="2600" b="1">
                <a:latin typeface="宋体" pitchFamily="2" charset="-122"/>
                <a:ea typeface="宋体" pitchFamily="2" charset="-122"/>
              </a:rPr>
              <a:t>，灯</a:t>
            </a:r>
            <a:r>
              <a:rPr lang="en-US" altLang="zh-CN" sz="2600" b="1">
                <a:latin typeface="宋体" pitchFamily="2" charset="-122"/>
                <a:ea typeface="宋体" pitchFamily="2" charset="-122"/>
              </a:rPr>
              <a:t>A</a:t>
            </a:r>
            <a:r>
              <a:rPr lang="en-US" altLang="zh-CN" sz="2600" b="1" baseline="-25000">
                <a:latin typeface="宋体" pitchFamily="2" charset="-122"/>
                <a:ea typeface="宋体" pitchFamily="2" charset="-122"/>
              </a:rPr>
              <a:t>1</a:t>
            </a:r>
            <a:r>
              <a:rPr lang="zh-CN" altLang="en-US" sz="2600" b="1">
                <a:latin typeface="宋体" pitchFamily="2" charset="-122"/>
                <a:ea typeface="宋体" pitchFamily="2" charset="-122"/>
              </a:rPr>
              <a:t>逐渐变亮，而另一个相同的灯</a:t>
            </a:r>
            <a:r>
              <a:rPr lang="en-US" altLang="zh-CN" sz="2600" b="1">
                <a:latin typeface="宋体" pitchFamily="2" charset="-122"/>
                <a:ea typeface="宋体" pitchFamily="2" charset="-122"/>
              </a:rPr>
              <a:t>A</a:t>
            </a:r>
            <a:r>
              <a:rPr lang="en-US" altLang="zh-CN" sz="2600" b="1" baseline="-25000">
                <a:latin typeface="宋体" pitchFamily="2" charset="-122"/>
                <a:ea typeface="宋体" pitchFamily="2" charset="-122"/>
              </a:rPr>
              <a:t>2</a:t>
            </a:r>
            <a:r>
              <a:rPr lang="zh-CN" altLang="en-US" sz="2600" b="1">
                <a:latin typeface="宋体" pitchFamily="2" charset="-122"/>
                <a:ea typeface="宋体" pitchFamily="2" charset="-122"/>
              </a:rPr>
              <a:t>立即变亮，最终</a:t>
            </a:r>
            <a:r>
              <a:rPr lang="en-US" altLang="zh-CN" sz="2600" b="1">
                <a:latin typeface="宋体" pitchFamily="2" charset="-122"/>
                <a:ea typeface="宋体" pitchFamily="2" charset="-122"/>
              </a:rPr>
              <a:t>A</a:t>
            </a:r>
            <a:r>
              <a:rPr lang="en-US" altLang="zh-CN" sz="2600" b="1" baseline="-25000">
                <a:latin typeface="宋体" pitchFamily="2" charset="-122"/>
                <a:ea typeface="宋体" pitchFamily="2" charset="-122"/>
              </a:rPr>
              <a:t>1</a:t>
            </a:r>
            <a:r>
              <a:rPr lang="zh-CN" altLang="en-US" sz="2600" b="1">
                <a:latin typeface="宋体" pitchFamily="2" charset="-122"/>
                <a:ea typeface="宋体" pitchFamily="2" charset="-122"/>
              </a:rPr>
              <a:t>与</a:t>
            </a:r>
            <a:r>
              <a:rPr lang="en-US" altLang="zh-CN" sz="2600" b="1">
                <a:latin typeface="宋体" pitchFamily="2" charset="-122"/>
                <a:ea typeface="宋体" pitchFamily="2" charset="-122"/>
              </a:rPr>
              <a:t>A</a:t>
            </a:r>
            <a:r>
              <a:rPr lang="en-US" altLang="zh-CN" sz="2600" b="1" baseline="-25000">
                <a:latin typeface="宋体" pitchFamily="2" charset="-122"/>
                <a:ea typeface="宋体" pitchFamily="2" charset="-122"/>
              </a:rPr>
              <a:t>2</a:t>
            </a:r>
            <a:r>
              <a:rPr lang="zh-CN" altLang="en-US" sz="2600" b="1">
                <a:latin typeface="宋体" pitchFamily="2" charset="-122"/>
                <a:ea typeface="宋体" pitchFamily="2" charset="-122"/>
              </a:rPr>
              <a:t>的亮度相同。下图中，断开开关</a:t>
            </a:r>
            <a:r>
              <a:rPr lang="en-US" altLang="zh-CN" sz="2600" b="1">
                <a:latin typeface="宋体" pitchFamily="2" charset="-122"/>
                <a:ea typeface="宋体" pitchFamily="2" charset="-122"/>
              </a:rPr>
              <a:t>S</a:t>
            </a:r>
            <a:r>
              <a:rPr lang="zh-CN" altLang="en-US" sz="2600" b="1">
                <a:latin typeface="宋体" pitchFamily="2" charset="-122"/>
                <a:ea typeface="宋体" pitchFamily="2" charset="-122"/>
              </a:rPr>
              <a:t>瞬间，灯</a:t>
            </a:r>
            <a:r>
              <a:rPr lang="en-US" altLang="zh-CN" sz="2600" b="1">
                <a:latin typeface="宋体" pitchFamily="2" charset="-122"/>
                <a:ea typeface="宋体" pitchFamily="2" charset="-122"/>
              </a:rPr>
              <a:t>A</a:t>
            </a:r>
            <a:r>
              <a:rPr lang="zh-CN" altLang="en-US" sz="2600" b="1">
                <a:latin typeface="宋体" pitchFamily="2" charset="-122"/>
                <a:ea typeface="宋体" pitchFamily="2" charset="-122"/>
              </a:rPr>
              <a:t>突然闪亮，随后逐渐变暗；下列说法正确的是（       ）</a:t>
            </a:r>
          </a:p>
          <a:p>
            <a:pPr>
              <a:lnSpc>
                <a:spcPct val="120000"/>
              </a:lnSpc>
              <a:spcBef>
                <a:spcPct val="0"/>
              </a:spcBef>
              <a:spcAft>
                <a:spcPct val="0"/>
              </a:spcAft>
              <a:defRPr/>
            </a:pPr>
            <a:r>
              <a:rPr lang="en-US" altLang="zh-CN" sz="2600" b="1">
                <a:latin typeface="宋体" pitchFamily="2" charset="-122"/>
                <a:ea typeface="宋体" pitchFamily="2" charset="-122"/>
              </a:rPr>
              <a:t>A.</a:t>
            </a:r>
            <a:r>
              <a:rPr lang="zh-CN" altLang="en-US" sz="2600" b="1">
                <a:latin typeface="宋体" pitchFamily="2" charset="-122"/>
                <a:ea typeface="宋体" pitchFamily="2" charset="-122"/>
              </a:rPr>
              <a:t>上图中，闭合</a:t>
            </a:r>
            <a:r>
              <a:rPr lang="en-US" altLang="zh-CN" sz="2600" b="1">
                <a:latin typeface="宋体" pitchFamily="2" charset="-122"/>
                <a:ea typeface="宋体" pitchFamily="2" charset="-122"/>
              </a:rPr>
              <a:t>S</a:t>
            </a:r>
            <a:r>
              <a:rPr lang="zh-CN" altLang="en-US" sz="2600" b="1">
                <a:latin typeface="宋体" pitchFamily="2" charset="-122"/>
                <a:ea typeface="宋体" pitchFamily="2" charset="-122"/>
              </a:rPr>
              <a:t>瞬间，</a:t>
            </a:r>
            <a:r>
              <a:rPr lang="en-US" altLang="zh-CN" sz="2600" b="1">
                <a:latin typeface="宋体" pitchFamily="2" charset="-122"/>
                <a:ea typeface="宋体" pitchFamily="2" charset="-122"/>
              </a:rPr>
              <a:t>L</a:t>
            </a:r>
            <a:r>
              <a:rPr lang="zh-CN" altLang="en-US" sz="2600" b="1">
                <a:latin typeface="宋体" pitchFamily="2" charset="-122"/>
                <a:ea typeface="宋体" pitchFamily="2" charset="-122"/>
              </a:rPr>
              <a:t>中电流与变阻器</a:t>
            </a:r>
            <a:r>
              <a:rPr lang="en-US" altLang="zh-CN" sz="2600" b="1">
                <a:latin typeface="宋体" pitchFamily="2" charset="-122"/>
                <a:ea typeface="宋体" pitchFamily="2" charset="-122"/>
              </a:rPr>
              <a:t>R</a:t>
            </a:r>
            <a:r>
              <a:rPr lang="zh-CN" altLang="en-US" sz="2600" b="1">
                <a:latin typeface="宋体" pitchFamily="2" charset="-122"/>
                <a:ea typeface="宋体" pitchFamily="2" charset="-122"/>
              </a:rPr>
              <a:t>中电流相等</a:t>
            </a:r>
          </a:p>
          <a:p>
            <a:pPr>
              <a:lnSpc>
                <a:spcPct val="120000"/>
              </a:lnSpc>
              <a:spcBef>
                <a:spcPct val="0"/>
              </a:spcBef>
              <a:spcAft>
                <a:spcPct val="0"/>
              </a:spcAft>
              <a:defRPr/>
            </a:pPr>
            <a:r>
              <a:rPr lang="en-US" altLang="zh-CN" sz="2600" b="1">
                <a:latin typeface="宋体" pitchFamily="2" charset="-122"/>
                <a:ea typeface="宋体" pitchFamily="2" charset="-122"/>
              </a:rPr>
              <a:t>B.</a:t>
            </a:r>
            <a:r>
              <a:rPr lang="zh-CN" altLang="en-US" sz="2600" b="1">
                <a:latin typeface="宋体" pitchFamily="2" charset="-122"/>
                <a:ea typeface="宋体" pitchFamily="2" charset="-122"/>
              </a:rPr>
              <a:t>上图中，断开</a:t>
            </a:r>
            <a:r>
              <a:rPr lang="en-US" altLang="zh-CN" sz="2600" b="1">
                <a:latin typeface="宋体" pitchFamily="2" charset="-122"/>
                <a:ea typeface="宋体" pitchFamily="2" charset="-122"/>
              </a:rPr>
              <a:t>S</a:t>
            </a:r>
            <a:r>
              <a:rPr lang="zh-CN" altLang="en-US" sz="2600" b="1">
                <a:latin typeface="宋体" pitchFamily="2" charset="-122"/>
                <a:ea typeface="宋体" pitchFamily="2" charset="-122"/>
              </a:rPr>
              <a:t>瞬间，</a:t>
            </a:r>
            <a:r>
              <a:rPr lang="en-US" altLang="zh-CN" sz="2600" b="1">
                <a:latin typeface="宋体" pitchFamily="2" charset="-122"/>
                <a:ea typeface="宋体" pitchFamily="2" charset="-122"/>
              </a:rPr>
              <a:t>L</a:t>
            </a:r>
            <a:r>
              <a:rPr lang="zh-CN" altLang="en-US" sz="2600" b="1">
                <a:latin typeface="宋体" pitchFamily="2" charset="-122"/>
                <a:ea typeface="宋体" pitchFamily="2" charset="-122"/>
              </a:rPr>
              <a:t>中没有感应电流</a:t>
            </a:r>
            <a:endParaRPr lang="en-US" altLang="zh-CN" sz="2600" b="1">
              <a:latin typeface="宋体" pitchFamily="2" charset="-122"/>
              <a:ea typeface="宋体" pitchFamily="2" charset="-122"/>
            </a:endParaRPr>
          </a:p>
          <a:p>
            <a:pPr>
              <a:lnSpc>
                <a:spcPct val="120000"/>
              </a:lnSpc>
              <a:spcBef>
                <a:spcPct val="0"/>
              </a:spcBef>
              <a:spcAft>
                <a:spcPct val="0"/>
              </a:spcAft>
              <a:defRPr/>
            </a:pPr>
            <a:r>
              <a:rPr lang="en-US" altLang="zh-CN" sz="2600" b="1">
                <a:latin typeface="宋体" pitchFamily="2" charset="-122"/>
                <a:ea typeface="宋体" pitchFamily="2" charset="-122"/>
              </a:rPr>
              <a:t>C.</a:t>
            </a:r>
            <a:r>
              <a:rPr lang="zh-CN" altLang="en-US" sz="2600" b="1">
                <a:latin typeface="宋体" pitchFamily="2" charset="-122"/>
                <a:ea typeface="宋体" pitchFamily="2" charset="-122"/>
              </a:rPr>
              <a:t>下图中，闭合</a:t>
            </a:r>
            <a:r>
              <a:rPr lang="en-US" altLang="zh-CN" sz="2600" b="1">
                <a:latin typeface="宋体" pitchFamily="2" charset="-122"/>
                <a:ea typeface="宋体" pitchFamily="2" charset="-122"/>
              </a:rPr>
              <a:t>S</a:t>
            </a:r>
            <a:r>
              <a:rPr lang="zh-CN" altLang="en-US" sz="2600" b="1">
                <a:latin typeface="宋体" pitchFamily="2" charset="-122"/>
                <a:ea typeface="宋体" pitchFamily="2" charset="-122"/>
              </a:rPr>
              <a:t>，电路稳定后，</a:t>
            </a:r>
            <a:r>
              <a:rPr lang="en-US" altLang="zh-CN" sz="2600" b="1">
                <a:latin typeface="宋体" pitchFamily="2" charset="-122"/>
                <a:ea typeface="宋体" pitchFamily="2" charset="-122"/>
              </a:rPr>
              <a:t>A</a:t>
            </a:r>
            <a:r>
              <a:rPr lang="zh-CN" altLang="en-US" sz="2600" b="1">
                <a:latin typeface="宋体" pitchFamily="2" charset="-122"/>
                <a:ea typeface="宋体" pitchFamily="2" charset="-122"/>
              </a:rPr>
              <a:t>中电流小于</a:t>
            </a:r>
            <a:r>
              <a:rPr lang="en-US" altLang="zh-CN" sz="2600" b="1">
                <a:latin typeface="宋体" pitchFamily="2" charset="-122"/>
                <a:ea typeface="宋体" pitchFamily="2" charset="-122"/>
              </a:rPr>
              <a:t>L</a:t>
            </a:r>
            <a:r>
              <a:rPr lang="zh-CN" altLang="en-US" sz="2600" b="1">
                <a:latin typeface="宋体" pitchFamily="2" charset="-122"/>
                <a:ea typeface="宋体" pitchFamily="2" charset="-122"/>
              </a:rPr>
              <a:t>中电流</a:t>
            </a:r>
          </a:p>
          <a:p>
            <a:pPr>
              <a:lnSpc>
                <a:spcPct val="120000"/>
              </a:lnSpc>
              <a:spcBef>
                <a:spcPct val="0"/>
              </a:spcBef>
              <a:spcAft>
                <a:spcPct val="0"/>
              </a:spcAft>
              <a:defRPr/>
            </a:pPr>
            <a:r>
              <a:rPr lang="en-US" altLang="zh-CN" sz="2600" b="1">
                <a:latin typeface="宋体" pitchFamily="2" charset="-122"/>
                <a:ea typeface="宋体" pitchFamily="2" charset="-122"/>
              </a:rPr>
              <a:t>D.</a:t>
            </a:r>
            <a:r>
              <a:rPr lang="zh-CN" altLang="en-US" sz="2600" b="1">
                <a:latin typeface="宋体" pitchFamily="2" charset="-122"/>
                <a:ea typeface="宋体" pitchFamily="2" charset="-122"/>
              </a:rPr>
              <a:t>下图中，</a:t>
            </a:r>
            <a:r>
              <a:rPr lang="en-US" altLang="zh-CN" sz="2600" b="1">
                <a:latin typeface="宋体" pitchFamily="2" charset="-122"/>
                <a:ea typeface="宋体" pitchFamily="2" charset="-122"/>
              </a:rPr>
              <a:t>A</a:t>
            </a:r>
            <a:r>
              <a:rPr lang="zh-CN" altLang="en-US" sz="2600" b="1">
                <a:latin typeface="宋体" pitchFamily="2" charset="-122"/>
                <a:ea typeface="宋体" pitchFamily="2" charset="-122"/>
              </a:rPr>
              <a:t>与</a:t>
            </a:r>
            <a:r>
              <a:rPr lang="en-US" altLang="zh-CN" sz="2600" b="1">
                <a:latin typeface="宋体" pitchFamily="2" charset="-122"/>
                <a:ea typeface="宋体" pitchFamily="2" charset="-122"/>
              </a:rPr>
              <a:t>L</a:t>
            </a:r>
            <a:r>
              <a:rPr lang="zh-CN" altLang="en-US" sz="2600" b="1">
                <a:latin typeface="宋体" pitchFamily="2" charset="-122"/>
                <a:ea typeface="宋体" pitchFamily="2" charset="-122"/>
              </a:rPr>
              <a:t>的直流电阻值相同</a:t>
            </a:r>
          </a:p>
        </p:txBody>
      </p:sp>
    </p:spTree>
    <p:extLst>
      <p:ext uri="{BB962C8B-B14F-4D97-AF65-F5344CB8AC3E}">
        <p14:creationId xmlns:p14="http://schemas.microsoft.com/office/powerpoint/2010/main" val="3644116440"/>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1" presetClass="entr" presetSubtype="0" dur="1" fill="hold" grpId="0" nodeType="clickEffect">
                                  <p:stCondLst>
                                    <p:cond delay="0"/>
                                  </p:stCondLst>
                                  <p:childTnLst>
                                    <p:set>
                                      <p:cBhvr>
                                        <p:cTn id="6" dur="1" fill="hold">
                                          <p:stCondLst>
                                            <p:cond delay="0"/>
                                          </p:stCondLst>
                                        </p:cTn>
                                        <p:tgtEl>
                                          <p:spTgt spid="18"/>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8"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2" name="矩形 11"/>
          <p:cNvSpPr/>
          <p:nvPr>
            <p:custDataLst>
              <p:tags r:id="rId3"/>
            </p:custDataLst>
          </p:nvPr>
        </p:nvSpPr>
        <p:spPr>
          <a:xfrm>
            <a:off x="941404" y="1002719"/>
            <a:ext cx="1189749" cy="598690"/>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50000"/>
              </a:lnSpc>
              <a:spcBef>
                <a:spcPct val="0"/>
              </a:spcBef>
              <a:spcAft>
                <a:spcPct val="0"/>
              </a:spcAft>
              <a:buClrTx/>
              <a:buSzTx/>
              <a:buFontTx/>
              <a:buNone/>
              <a:defRPr/>
            </a:pPr>
            <a:r>
              <a:rPr kumimoji="0" lang="zh-CN" altLang="en-US" sz="2600" b="1" i="0" u="none" strike="noStrike" kern="1200" cap="none" spc="0" normalizeH="0" baseline="0" noProof="0" smtClean="0">
                <a:ln>
                  <a:noFill/>
                </a:ln>
                <a:solidFill>
                  <a:srgbClr val="FF0000"/>
                </a:solidFill>
                <a:effectLst/>
                <a:uLnTx/>
                <a:uFillTx/>
                <a:latin typeface="宋体" pitchFamily="2" charset="-122"/>
                <a:ea typeface="宋体" pitchFamily="2" charset="-122"/>
              </a:rPr>
              <a:t>简析：</a:t>
            </a:r>
            <a:endParaRPr kumimoji="0" lang="zh-CN" altLang="en-US" sz="2600" b="1" i="0" u="none" strike="noStrike" kern="1200" cap="none" spc="0" normalizeH="0" baseline="0" noProof="0">
              <a:ln>
                <a:noFill/>
              </a:ln>
              <a:solidFill>
                <a:srgbClr val="FF0000"/>
              </a:solidFill>
              <a:effectLst/>
              <a:uLnTx/>
              <a:uFillTx/>
              <a:latin typeface="宋体" pitchFamily="2" charset="-122"/>
              <a:ea typeface="宋体" pitchFamily="2" charset="-122"/>
            </a:endParaRPr>
          </a:p>
        </p:txBody>
      </p:sp>
      <p:sp>
        <p:nvSpPr>
          <p:cNvPr id="13" name="矩形 12"/>
          <p:cNvSpPr/>
          <p:nvPr>
            <p:custDataLst>
              <p:tags r:id="rId4"/>
            </p:custDataLst>
          </p:nvPr>
        </p:nvSpPr>
        <p:spPr>
          <a:xfrm>
            <a:off x="483748" y="1046426"/>
            <a:ext cx="11195110" cy="1799019"/>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a:lnSpc>
                <a:spcPct val="150000"/>
              </a:lnSpc>
            </a:pPr>
            <a:r>
              <a:rPr lang="zh-CN" altLang="en-US" sz="2600" b="1" smtClean="0">
                <a:solidFill>
                  <a:srgbClr val="00B050"/>
                </a:solidFill>
                <a:latin typeface="宋体" pitchFamily="2" charset="-122"/>
                <a:ea typeface="宋体" pitchFamily="2" charset="-122"/>
              </a:rPr>
              <a:t>        上图中，闭合</a:t>
            </a:r>
            <a:r>
              <a:rPr lang="en-US" altLang="zh-CN" sz="2600" b="1" smtClean="0">
                <a:solidFill>
                  <a:srgbClr val="00B050"/>
                </a:solidFill>
                <a:latin typeface="宋体" pitchFamily="2" charset="-122"/>
                <a:ea typeface="宋体" pitchFamily="2" charset="-122"/>
              </a:rPr>
              <a:t>S</a:t>
            </a:r>
            <a:r>
              <a:rPr lang="zh-CN" altLang="en-US" sz="2600" b="1" smtClean="0">
                <a:solidFill>
                  <a:srgbClr val="00B050"/>
                </a:solidFill>
                <a:latin typeface="宋体" pitchFamily="2" charset="-122"/>
                <a:ea typeface="宋体" pitchFamily="2" charset="-122"/>
              </a:rPr>
              <a:t>瞬间，</a:t>
            </a:r>
            <a:r>
              <a:rPr lang="en-US" altLang="zh-CN" sz="2600" b="1" smtClean="0">
                <a:solidFill>
                  <a:srgbClr val="00B050"/>
                </a:solidFill>
                <a:latin typeface="宋体" pitchFamily="2" charset="-122"/>
                <a:ea typeface="宋体" pitchFamily="2" charset="-122"/>
              </a:rPr>
              <a:t>L</a:t>
            </a:r>
            <a:r>
              <a:rPr lang="zh-CN" altLang="en-US" sz="2600" b="1" smtClean="0">
                <a:solidFill>
                  <a:srgbClr val="00B050"/>
                </a:solidFill>
                <a:latin typeface="宋体" pitchFamily="2" charset="-122"/>
                <a:ea typeface="宋体" pitchFamily="2" charset="-122"/>
              </a:rPr>
              <a:t>中的电流从无到有，</a:t>
            </a:r>
            <a:r>
              <a:rPr lang="en-US" altLang="zh-CN" sz="2600" b="1" smtClean="0">
                <a:solidFill>
                  <a:srgbClr val="00B050"/>
                </a:solidFill>
                <a:latin typeface="宋体" pitchFamily="2" charset="-122"/>
                <a:ea typeface="宋体" pitchFamily="2" charset="-122"/>
              </a:rPr>
              <a:t>L</a:t>
            </a:r>
            <a:r>
              <a:rPr lang="zh-CN" altLang="en-US" sz="2600" b="1" smtClean="0">
                <a:solidFill>
                  <a:srgbClr val="00B050"/>
                </a:solidFill>
                <a:latin typeface="宋体" pitchFamily="2" charset="-122"/>
                <a:ea typeface="宋体" pitchFamily="2" charset="-122"/>
              </a:rPr>
              <a:t>中磁通量增加，</a:t>
            </a:r>
            <a:r>
              <a:rPr lang="en-US" altLang="zh-CN" sz="2600" b="1" smtClean="0">
                <a:solidFill>
                  <a:srgbClr val="00B050"/>
                </a:solidFill>
                <a:latin typeface="宋体" pitchFamily="2" charset="-122"/>
                <a:ea typeface="宋体" pitchFamily="2" charset="-122"/>
              </a:rPr>
              <a:t>L</a:t>
            </a:r>
            <a:r>
              <a:rPr lang="zh-CN" altLang="en-US" sz="2600" b="1" smtClean="0">
                <a:solidFill>
                  <a:srgbClr val="00B050"/>
                </a:solidFill>
                <a:latin typeface="宋体" pitchFamily="2" charset="-122"/>
                <a:ea typeface="宋体" pitchFamily="2" charset="-122"/>
              </a:rPr>
              <a:t>中产生自感电动势，所以</a:t>
            </a:r>
            <a:r>
              <a:rPr lang="en-US" altLang="zh-CN" sz="2600" b="1" smtClean="0">
                <a:solidFill>
                  <a:srgbClr val="00B050"/>
                </a:solidFill>
                <a:latin typeface="宋体" pitchFamily="2" charset="-122"/>
                <a:ea typeface="宋体" pitchFamily="2" charset="-122"/>
              </a:rPr>
              <a:t>L</a:t>
            </a:r>
            <a:r>
              <a:rPr lang="zh-CN" altLang="en-US" sz="2600" b="1" smtClean="0">
                <a:solidFill>
                  <a:srgbClr val="00B050"/>
                </a:solidFill>
                <a:latin typeface="宋体" pitchFamily="2" charset="-122"/>
                <a:ea typeface="宋体" pitchFamily="2" charset="-122"/>
              </a:rPr>
              <a:t>中电流小于</a:t>
            </a:r>
            <a:r>
              <a:rPr lang="en-US" altLang="zh-CN" sz="2600" b="1" smtClean="0">
                <a:solidFill>
                  <a:srgbClr val="00B050"/>
                </a:solidFill>
                <a:latin typeface="宋体" pitchFamily="2" charset="-122"/>
                <a:ea typeface="宋体" pitchFamily="2" charset="-122"/>
              </a:rPr>
              <a:t>R</a:t>
            </a:r>
            <a:r>
              <a:rPr lang="zh-CN" altLang="en-US" sz="2600" b="1" smtClean="0">
                <a:solidFill>
                  <a:srgbClr val="00B050"/>
                </a:solidFill>
                <a:latin typeface="宋体" pitchFamily="2" charset="-122"/>
                <a:ea typeface="宋体" pitchFamily="2" charset="-122"/>
              </a:rPr>
              <a:t>中</a:t>
            </a:r>
            <a:r>
              <a:rPr lang="zh-CN" altLang="en-US" sz="2600" b="1">
                <a:solidFill>
                  <a:srgbClr val="00B050"/>
                </a:solidFill>
                <a:latin typeface="宋体" pitchFamily="2" charset="-122"/>
                <a:ea typeface="宋体" pitchFamily="2" charset="-122"/>
              </a:rPr>
              <a:t>电流；断开</a:t>
            </a:r>
            <a:r>
              <a:rPr lang="en-US" altLang="zh-CN" sz="2600" b="1">
                <a:solidFill>
                  <a:srgbClr val="00B050"/>
                </a:solidFill>
                <a:latin typeface="宋体" pitchFamily="2" charset="-122"/>
                <a:ea typeface="宋体" pitchFamily="2" charset="-122"/>
              </a:rPr>
              <a:t>S</a:t>
            </a:r>
            <a:r>
              <a:rPr lang="zh-CN" altLang="en-US" sz="2600" b="1">
                <a:solidFill>
                  <a:srgbClr val="00B050"/>
                </a:solidFill>
                <a:latin typeface="宋体" pitchFamily="2" charset="-122"/>
                <a:ea typeface="宋体" pitchFamily="2" charset="-122"/>
              </a:rPr>
              <a:t>瞬间，</a:t>
            </a:r>
            <a:r>
              <a:rPr lang="en-US" altLang="zh-CN" sz="2600" b="1">
                <a:solidFill>
                  <a:srgbClr val="00B050"/>
                </a:solidFill>
                <a:latin typeface="宋体" pitchFamily="2" charset="-122"/>
                <a:ea typeface="宋体" pitchFamily="2" charset="-122"/>
              </a:rPr>
              <a:t>L</a:t>
            </a:r>
            <a:r>
              <a:rPr lang="zh-CN" altLang="en-US" sz="2600" b="1" smtClean="0">
                <a:solidFill>
                  <a:srgbClr val="00B050"/>
                </a:solidFill>
                <a:latin typeface="宋体" pitchFamily="2" charset="-122"/>
                <a:ea typeface="宋体" pitchFamily="2" charset="-122"/>
              </a:rPr>
              <a:t>中有感应电流，有可能肉眼看不到明显的自感现象。</a:t>
            </a:r>
            <a:endParaRPr kumimoji="0" lang="zh-CN" altLang="en-US" sz="2600" b="1" i="0" u="none" strike="noStrike" kern="1200" cap="none" spc="0" normalizeH="0" baseline="0" noProof="0">
              <a:ln>
                <a:noFill/>
              </a:ln>
              <a:solidFill>
                <a:srgbClr val="00B050"/>
              </a:solidFill>
              <a:effectLst/>
              <a:uLnTx/>
              <a:uFillTx/>
              <a:latin typeface="宋体" pitchFamily="2" charset="-122"/>
              <a:ea typeface="宋体" pitchFamily="2" charset="-122"/>
            </a:endParaRPr>
          </a:p>
        </p:txBody>
      </p:sp>
      <p:sp>
        <p:nvSpPr>
          <p:cNvPr id="15" name="矩形 14"/>
          <p:cNvSpPr/>
          <p:nvPr>
            <p:custDataLst>
              <p:tags r:id="rId5"/>
            </p:custDataLst>
          </p:nvPr>
        </p:nvSpPr>
        <p:spPr>
          <a:xfrm>
            <a:off x="415139" y="3353726"/>
            <a:ext cx="11332328" cy="189282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en-US" sz="2600" b="1" smtClean="0">
                <a:latin typeface="宋体" pitchFamily="2" charset="-122"/>
                <a:ea typeface="宋体" pitchFamily="2" charset="-122"/>
              </a:rPr>
              <a:t>     下图</a:t>
            </a:r>
            <a:r>
              <a:rPr lang="zh-CN" altLang="en-US" sz="2600" b="1">
                <a:latin typeface="宋体" pitchFamily="2" charset="-122"/>
                <a:ea typeface="宋体" pitchFamily="2" charset="-122"/>
              </a:rPr>
              <a:t>中，断开开关</a:t>
            </a:r>
            <a:r>
              <a:rPr lang="en-US" altLang="zh-CN" sz="2600" b="1">
                <a:latin typeface="宋体" pitchFamily="2" charset="-122"/>
                <a:ea typeface="宋体" pitchFamily="2" charset="-122"/>
              </a:rPr>
              <a:t>S</a:t>
            </a:r>
            <a:r>
              <a:rPr lang="zh-CN" altLang="en-US" sz="2600" b="1">
                <a:latin typeface="宋体" pitchFamily="2" charset="-122"/>
                <a:ea typeface="宋体" pitchFamily="2" charset="-122"/>
              </a:rPr>
              <a:t>瞬间，灯</a:t>
            </a:r>
            <a:r>
              <a:rPr lang="en-US" altLang="zh-CN" sz="2600" b="1">
                <a:latin typeface="宋体" pitchFamily="2" charset="-122"/>
                <a:ea typeface="宋体" pitchFamily="2" charset="-122"/>
              </a:rPr>
              <a:t>A</a:t>
            </a:r>
            <a:r>
              <a:rPr lang="zh-CN" altLang="en-US" sz="2600" b="1">
                <a:latin typeface="宋体" pitchFamily="2" charset="-122"/>
                <a:ea typeface="宋体" pitchFamily="2" charset="-122"/>
              </a:rPr>
              <a:t>突然闪亮</a:t>
            </a:r>
            <a:r>
              <a:rPr lang="zh-CN" altLang="en-US" sz="2600" b="1" smtClean="0">
                <a:latin typeface="宋体" pitchFamily="2" charset="-122"/>
                <a:ea typeface="宋体" pitchFamily="2" charset="-122"/>
              </a:rPr>
              <a:t>，说明灯</a:t>
            </a:r>
            <a:r>
              <a:rPr lang="en-US" altLang="zh-CN" sz="2600" b="1" smtClean="0">
                <a:latin typeface="宋体" pitchFamily="2" charset="-122"/>
                <a:ea typeface="宋体" pitchFamily="2" charset="-122"/>
              </a:rPr>
              <a:t>A</a:t>
            </a:r>
            <a:r>
              <a:rPr lang="zh-CN" altLang="en-US" sz="2600" b="1" smtClean="0">
                <a:latin typeface="宋体" pitchFamily="2" charset="-122"/>
                <a:ea typeface="宋体" pitchFamily="2" charset="-122"/>
              </a:rPr>
              <a:t>中的电流突然增大，这是因为</a:t>
            </a:r>
            <a:r>
              <a:rPr lang="en-US" altLang="zh-CN" sz="2600" b="1" smtClean="0">
                <a:latin typeface="宋体" pitchFamily="2" charset="-122"/>
                <a:ea typeface="宋体" pitchFamily="2" charset="-122"/>
              </a:rPr>
              <a:t>L</a:t>
            </a:r>
            <a:r>
              <a:rPr lang="zh-CN" altLang="en-US" sz="2600" b="1" smtClean="0">
                <a:latin typeface="宋体" pitchFamily="2" charset="-122"/>
                <a:ea typeface="宋体" pitchFamily="2" charset="-122"/>
              </a:rPr>
              <a:t>中产生中感应电流，而</a:t>
            </a:r>
            <a:r>
              <a:rPr lang="en-US" altLang="zh-CN" sz="2600" b="1" smtClean="0">
                <a:latin typeface="宋体" pitchFamily="2" charset="-122"/>
                <a:ea typeface="宋体" pitchFamily="2" charset="-122"/>
              </a:rPr>
              <a:t>L</a:t>
            </a:r>
            <a:r>
              <a:rPr lang="zh-CN" altLang="en-US" sz="2600" b="1" smtClean="0">
                <a:latin typeface="宋体" pitchFamily="2" charset="-122"/>
                <a:ea typeface="宋体" pitchFamily="2" charset="-122"/>
              </a:rPr>
              <a:t>中的感应电流的最大值是电路稳定时的电流值，所以电路稳定时</a:t>
            </a:r>
            <a:r>
              <a:rPr lang="en-US" altLang="zh-CN" sz="2600" b="1" smtClean="0">
                <a:latin typeface="宋体" pitchFamily="2" charset="-122"/>
                <a:ea typeface="宋体" pitchFamily="2" charset="-122"/>
              </a:rPr>
              <a:t>A</a:t>
            </a:r>
            <a:r>
              <a:rPr lang="zh-CN" altLang="en-US" sz="2600" b="1" smtClean="0">
                <a:latin typeface="宋体" pitchFamily="2" charset="-122"/>
                <a:ea typeface="宋体" pitchFamily="2" charset="-122"/>
              </a:rPr>
              <a:t>中电流小于</a:t>
            </a:r>
            <a:r>
              <a:rPr lang="en-US" altLang="zh-CN" sz="2600" b="1" smtClean="0">
                <a:latin typeface="宋体" pitchFamily="2" charset="-122"/>
                <a:ea typeface="宋体" pitchFamily="2" charset="-122"/>
              </a:rPr>
              <a:t>L</a:t>
            </a:r>
            <a:r>
              <a:rPr lang="zh-CN" altLang="en-US" sz="2600" b="1" smtClean="0">
                <a:latin typeface="宋体" pitchFamily="2" charset="-122"/>
                <a:ea typeface="宋体" pitchFamily="2" charset="-122"/>
              </a:rPr>
              <a:t>中电流。</a:t>
            </a:r>
            <a:endParaRPr kumimoji="0" lang="zh-CN" altLang="en-US" sz="2600" b="1" i="0" u="none" strike="noStrike" kern="1200" cap="none" spc="0" normalizeH="0" baseline="0" noProof="0">
              <a:ln>
                <a:noFill/>
              </a:ln>
              <a:effectLst/>
              <a:uLnTx/>
              <a:uFillTx/>
              <a:latin typeface="宋体" pitchFamily="2" charset="-122"/>
              <a:ea typeface="宋体" pitchFamily="2" charset="-122"/>
            </a:endParaRPr>
          </a:p>
        </p:txBody>
      </p:sp>
    </p:spTree>
    <p:extLst>
      <p:ext uri="{BB962C8B-B14F-4D97-AF65-F5344CB8AC3E}">
        <p14:creationId xmlns:p14="http://schemas.microsoft.com/office/powerpoint/2010/main" val="169224024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12"/>
                                        </p:tgtEl>
                                        <p:attrNameLst>
                                          <p:attrName>style.visibility</p:attrName>
                                        </p:attrNameLst>
                                      </p:cBhvr>
                                      <p:to>
                                        <p:strVal val="visible"/>
                                      </p:to>
                                    </p:set>
                                    <p:animEffect transition="in" filter="wipe(left)">
                                      <p:cBhvr>
                                        <p:cTn id="7" dur="500"/>
                                        <p:tgtEl>
                                          <p:spTgt spid="12"/>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16" presetClass="entr" presetSubtype="37" dur="500" fill="hold" grpId="1" nodeType="clickEffect">
                                  <p:stCondLst>
                                    <p:cond delay="0"/>
                                  </p:stCondLst>
                                  <p:childTnLst>
                                    <p:set>
                                      <p:cBhvr>
                                        <p:cTn id="11" dur="1" fill="hold">
                                          <p:stCondLst>
                                            <p:cond delay="0"/>
                                          </p:stCondLst>
                                        </p:cTn>
                                        <p:tgtEl>
                                          <p:spTgt spid="13"/>
                                        </p:tgtEl>
                                        <p:attrNameLst>
                                          <p:attrName>style.visibility</p:attrName>
                                        </p:attrNameLst>
                                      </p:cBhvr>
                                      <p:to>
                                        <p:strVal val="visible"/>
                                      </p:to>
                                    </p:set>
                                    <p:animEffect transition="in" filter="barn(outVertical)">
                                      <p:cBhvr>
                                        <p:cTn id="12" dur="500"/>
                                        <p:tgtEl>
                                          <p:spTgt spid="13"/>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22" presetClass="entr" presetSubtype="1" dur="500" fill="hold" grpId="2" nodeType="clickEffect">
                                  <p:stCondLst>
                                    <p:cond delay="0"/>
                                  </p:stCondLst>
                                  <p:childTnLst>
                                    <p:set>
                                      <p:cBhvr>
                                        <p:cTn id="16" dur="1" fill="hold">
                                          <p:stCondLst>
                                            <p:cond delay="0"/>
                                          </p:stCondLst>
                                        </p:cTn>
                                        <p:tgtEl>
                                          <p:spTgt spid="15"/>
                                        </p:tgtEl>
                                        <p:attrNameLst>
                                          <p:attrName>style.visibility</p:attrName>
                                        </p:attrNameLst>
                                      </p:cBhvr>
                                      <p:to>
                                        <p:strVal val="visible"/>
                                      </p:to>
                                    </p:set>
                                    <p:animEffect transition="in" filter="wipe(up)">
                                      <p:cBhvr>
                                        <p:cTn id="17" dur="500"/>
                                        <p:tgtEl>
                                          <p:spTgt spid="1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1"/>
      <p:bldP spid="15" grpId="2"/>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bg>
      <p:bgPr>
        <a:noFill/>
        <a:effectLst/>
      </p:bgPr>
    </p:bg>
    <p:spTree>
      <p:nvGrpSpPr>
        <p:cNvPr id="1" name=""/>
        <p:cNvGrpSpPr/>
        <p:nvPr>
          <p:custDataLst>
            <p:tags r:id="rId3"/>
          </p:custDataLst>
        </p:nvPr>
      </p:nvGrpSpPr>
      <p:grpSpPr>
        <a:xfrm>
          <a:off x="0" y="0"/>
          <a:ext cx="0" cy="0"/>
        </a:xfrm>
      </p:grpSpPr>
      <p:pic>
        <p:nvPicPr>
          <p:cNvPr id="9219" name="Picture 3" descr="C:\Users\Administrator\AppData\Roaming\Tencent\Users\274837776\QQ\WinTemp\RichOle\5{UX4)9}78SG5[0WO_7DRHC.png"/>
          <p:cNvPicPr>
            <a:picLocks noChangeAspect="1" noChangeArrowheads="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bwMode="auto">
          <a:xfrm>
            <a:off x="4798250" y="2725238"/>
            <a:ext cx="6743700" cy="2422525"/>
          </a:xfrm>
          <a:prstGeom prst="rect">
            <a:avLst/>
          </a:prstGeom>
          <a:noFill/>
          <a:extLst>
            <a:ext uri="{909E8E84-426E-40DD-AFC4-6F175D3DCCD1}">
              <a14:hiddenFill xmlns:a14="http://schemas.microsoft.com/office/drawing/2010/main">
                <a:solidFill>
                  <a:srgbClr val="FFFFFF"/>
                </a:solidFill>
              </a14:hiddenFill>
            </a:ext>
          </a:extLst>
        </p:spPr>
      </p:pic>
      <p:sp>
        <p:nvSpPr>
          <p:cNvPr id="3" name="矩形 12"/>
          <p:cNvSpPr/>
          <p:nvPr>
            <p:custDataLst>
              <p:tags r:id="rId6"/>
            </p:custDataLst>
          </p:nvPr>
        </p:nvSpPr>
        <p:spPr>
          <a:xfrm>
            <a:off x="0" y="2049597"/>
            <a:ext cx="12190730" cy="3772580"/>
          </a:xfrm>
          <a:prstGeom prst="rect">
            <a:avLst/>
          </a:prstGeom>
          <a:solidFill>
            <a:schemeClr val="accent1">
              <a:alpha val="87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a:solidFill>
                <a:prstClr val="white"/>
              </a:solidFill>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4" name="椭圆 5"/>
          <p:cNvSpPr/>
          <p:nvPr>
            <p:custDataLst>
              <p:tags r:id="rId7"/>
            </p:custDataLst>
          </p:nvPr>
        </p:nvSpPr>
        <p:spPr>
          <a:xfrm>
            <a:off x="453347" y="426555"/>
            <a:ext cx="551659" cy="551659"/>
          </a:xfrm>
          <a:prstGeom prst="ellipse">
            <a:avLst/>
          </a:prstGeom>
          <a:gradFill flip="none" rotWithShape="1">
            <a:gsLst>
              <a:gs pos="0">
                <a:schemeClr val="accent1"/>
              </a:gs>
              <a:gs pos="100000">
                <a:schemeClr val="accent2"/>
              </a:gs>
            </a:gsLst>
            <a:lin ang="10800000" scaled="1"/>
          </a:gradFill>
          <a:ln>
            <a:noFill/>
          </a:ln>
          <a:effectLst>
            <a:outerShdw blurRad="762000" dist="254000" dir="5400000" algn="t" rotWithShape="0">
              <a:prstClr val="black">
                <a:alpha val="4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25" tIns="45712" rIns="359943" bIns="45712" numCol="1" spcCol="0" rtlCol="0" fromWordArt="0" anchor="ctr" anchorCtr="0" forceAA="0" compatLnSpc="1">
            <a:noAutofit/>
          </a:bodyP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r"/>
            <a:endParaRPr lang="zh-CN" altLang="en-US" sz="1400" b="1">
              <a:solidFill>
                <a:prstClr val="white"/>
              </a:solidFill>
              <a:latin typeface="思源黑体" panose="020b0500000000000000" pitchFamily="34" charset="-122"/>
              <a:ea typeface="思源黑体" panose="020b0500000000000000" pitchFamily="34" charset="-122"/>
              <a:cs typeface="Open Sans" charset="0"/>
              <a:sym typeface="思源黑体" panose="020b0500000000000000" pitchFamily="34" charset="-122"/>
            </a:endParaRPr>
          </a:p>
        </p:txBody>
      </p:sp>
      <p:grpSp>
        <p:nvGrpSpPr>
          <p:cNvPr id="12" name="Group 11"/>
          <p:cNvGrpSpPr/>
          <p:nvPr>
            <p:custDataLst>
              <p:tags r:id="rId8"/>
            </p:custDataLst>
          </p:nvPr>
        </p:nvGrpSpPr>
        <p:grpSpPr>
          <a:xfrm>
            <a:off x="1969065" y="2849597"/>
            <a:ext cx="2381400" cy="2204037"/>
            <a:chOff x="1470701" y="1799771"/>
            <a:chExt cx="3820826" cy="3629239"/>
          </a:xfrm>
        </p:grpSpPr>
        <p:sp>
          <p:nvSpPr>
            <p:cNvPr id="8" name="矩形 1"/>
            <p:cNvSpPr/>
            <p:nvPr>
              <p:custDataLst>
                <p:tags r:id="rId9"/>
              </p:custDataLst>
            </p:nvPr>
          </p:nvSpPr>
          <p:spPr>
            <a:xfrm>
              <a:off x="1470701" y="1799771"/>
              <a:ext cx="3820826" cy="3607097"/>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050">
                <a:solidFill>
                  <a:prstClr val="white"/>
                </a:solidFill>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9" name="矩形 3"/>
            <p:cNvSpPr/>
            <p:nvPr>
              <p:custDataLst>
                <p:tags r:id="rId10"/>
              </p:custDataLst>
            </p:nvPr>
          </p:nvSpPr>
          <p:spPr>
            <a:xfrm>
              <a:off x="1470701" y="4952492"/>
              <a:ext cx="1339401" cy="476518"/>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050">
                <a:solidFill>
                  <a:prstClr val="white"/>
                </a:solidFill>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10" name="矩形 4"/>
            <p:cNvSpPr/>
            <p:nvPr>
              <p:custDataLst>
                <p:tags r:id="rId11"/>
              </p:custDataLst>
            </p:nvPr>
          </p:nvSpPr>
          <p:spPr>
            <a:xfrm>
              <a:off x="2810101" y="4952492"/>
              <a:ext cx="1566931" cy="476518"/>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914400" rtl="0" eaLnBrk="1" latinLnBrk="0" hangingPunct="1">
                <a:defRPr sz="1800" kern="1200">
                  <a:solidFill>
                    <a:srgbClr val="FFFFFF"/>
                  </a:solidFill>
                  <a:latin typeface="Calibri"/>
                  <a:ea typeface="+mn-ea"/>
                  <a:cs typeface="+mn-cs"/>
                </a:defRPr>
              </a:lvl1pPr>
              <a:lvl2pPr marL="457200" algn="l" defTabSz="914400" rtl="0" eaLnBrk="1" latinLnBrk="0" hangingPunct="1">
                <a:defRPr sz="1800" kern="1200">
                  <a:solidFill>
                    <a:srgbClr val="FFFFFF"/>
                  </a:solidFill>
                  <a:latin typeface="Calibri"/>
                  <a:ea typeface="+mn-ea"/>
                  <a:cs typeface="+mn-cs"/>
                </a:defRPr>
              </a:lvl2pPr>
              <a:lvl3pPr marL="914400" algn="l" defTabSz="914400" rtl="0" eaLnBrk="1" latinLnBrk="0" hangingPunct="1">
                <a:defRPr sz="1800" kern="1200">
                  <a:solidFill>
                    <a:srgbClr val="FFFFFF"/>
                  </a:solidFill>
                  <a:latin typeface="Calibri"/>
                  <a:ea typeface="+mn-ea"/>
                  <a:cs typeface="+mn-cs"/>
                </a:defRPr>
              </a:lvl3pPr>
              <a:lvl4pPr marL="1371600" algn="l" defTabSz="914400" rtl="0" eaLnBrk="1" latinLnBrk="0" hangingPunct="1">
                <a:defRPr sz="1800" kern="1200">
                  <a:solidFill>
                    <a:srgbClr val="FFFFFF"/>
                  </a:solidFill>
                  <a:latin typeface="Calibri"/>
                  <a:ea typeface="+mn-ea"/>
                  <a:cs typeface="+mn-cs"/>
                </a:defRPr>
              </a:lvl4pPr>
              <a:lvl5pPr marL="1828800" algn="l" defTabSz="914400" rtl="0" eaLnBrk="1" latinLnBrk="0" hangingPunct="1">
                <a:defRPr sz="1800" kern="1200">
                  <a:solidFill>
                    <a:srgbClr val="FFFFFF"/>
                  </a:solidFill>
                  <a:latin typeface="Calibri"/>
                  <a:ea typeface="+mn-ea"/>
                  <a:cs typeface="+mn-cs"/>
                </a:defRPr>
              </a:lvl5pPr>
              <a:lvl6pPr marL="2286000" algn="l" defTabSz="914400" rtl="0" eaLnBrk="1" latinLnBrk="0" hangingPunct="1">
                <a:defRPr sz="1800" kern="1200">
                  <a:solidFill>
                    <a:srgbClr val="FFFFFF"/>
                  </a:solidFill>
                  <a:latin typeface="Calibri"/>
                  <a:ea typeface="+mn-ea"/>
                  <a:cs typeface="+mn-cs"/>
                </a:defRPr>
              </a:lvl6pPr>
              <a:lvl7pPr marL="2743200" algn="l" defTabSz="914400" rtl="0" eaLnBrk="1" latinLnBrk="0" hangingPunct="1">
                <a:defRPr sz="1800" kern="1200">
                  <a:solidFill>
                    <a:srgbClr val="FFFFFF"/>
                  </a:solidFill>
                  <a:latin typeface="Calibri"/>
                  <a:ea typeface="+mn-ea"/>
                  <a:cs typeface="+mn-cs"/>
                </a:defRPr>
              </a:lvl7pPr>
              <a:lvl8pPr marL="3200400" algn="l" defTabSz="914400" rtl="0" eaLnBrk="1" latinLnBrk="0" hangingPunct="1">
                <a:defRPr sz="1800" kern="1200">
                  <a:solidFill>
                    <a:srgbClr val="FFFFFF"/>
                  </a:solidFill>
                  <a:latin typeface="Calibri"/>
                  <a:ea typeface="+mn-ea"/>
                  <a:cs typeface="+mn-cs"/>
                </a:defRPr>
              </a:lvl8pPr>
              <a:lvl9pPr marL="3657600" algn="l" defTabSz="914400" rtl="0" eaLnBrk="1" latinLnBrk="0" hangingPunct="1">
                <a:defRPr sz="1800" kern="1200">
                  <a:solidFill>
                    <a:srgbClr val="FFFFFF"/>
                  </a:solidFill>
                  <a:latin typeface="Calibri"/>
                  <a:ea typeface="+mn-ea"/>
                  <a:cs typeface="+mn-cs"/>
                </a:defRPr>
              </a:lvl9pPr>
            </a:lstStyle>
            <a:p>
              <a:pPr algn="ctr"/>
              <a:endParaRPr lang="zh-CN" altLang="en-US" sz="1050">
                <a:solidFill>
                  <a:prstClr val="white"/>
                </a:solidFill>
                <a:latin typeface="思源黑体" panose="020b0500000000000000" pitchFamily="34" charset="-122"/>
                <a:ea typeface="思源黑体" panose="020b0500000000000000" pitchFamily="34" charset="-122"/>
                <a:sym typeface="思源黑体" panose="020b0500000000000000" pitchFamily="34" charset="-122"/>
              </a:endParaRPr>
            </a:p>
          </p:txBody>
        </p:sp>
        <p:sp>
          <p:nvSpPr>
            <p:cNvPr id="11" name="文本框 15"/>
            <p:cNvSpPr txBox="1"/>
            <p:nvPr>
              <p:custDataLst>
                <p:tags r:id="rId12"/>
              </p:custDataLst>
            </p:nvPr>
          </p:nvSpPr>
          <p:spPr>
            <a:xfrm>
              <a:off x="2019199" y="2721526"/>
              <a:ext cx="2723828" cy="182250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spcBef>
                  <a:spcPct val="0"/>
                </a:spcBef>
                <a:spcAft>
                  <a:spcPct val="0"/>
                </a:spcAft>
                <a:defRPr/>
              </a:pPr>
              <a:r>
                <a:rPr lang="en-US" altLang="zh-CN" sz="6600" b="1" kern="0" smtClean="0">
                  <a:solidFill>
                    <a:srgbClr val="1D9A78"/>
                  </a:solidFill>
                  <a:latin typeface="Times New Roman" pitchFamily="18" charset="0"/>
                  <a:ea typeface="思源黑体" panose="020b0500000000000000" pitchFamily="34" charset="-122"/>
                  <a:cs typeface="Times New Roman" panose="02020603050405020304" pitchFamily="18" charset="0"/>
                  <a:sym typeface="思源黑体" panose="020b0500000000000000" pitchFamily="34" charset="-122"/>
                </a:rPr>
                <a:t>03</a:t>
              </a:r>
              <a:endParaRPr lang="zh-CN" altLang="en-US" sz="7200" b="1" kern="0">
                <a:solidFill>
                  <a:srgbClr val="1D9A78"/>
                </a:solidFill>
                <a:latin typeface="Times New Roman" pitchFamily="18" charset="0"/>
                <a:ea typeface="思源黑体" panose="020b0500000000000000" pitchFamily="34" charset="-122"/>
                <a:cs typeface="Times New Roman" panose="02020603050405020304" pitchFamily="18" charset="0"/>
                <a:sym typeface="思源黑体" panose="020b0500000000000000" pitchFamily="34" charset="-122"/>
              </a:endParaRPr>
            </a:p>
          </p:txBody>
        </p:sp>
      </p:grpSp>
      <p:sp>
        <p:nvSpPr>
          <p:cNvPr id="14" name="文本框 17"/>
          <p:cNvSpPr txBox="1"/>
          <p:nvPr>
            <p:custDataLst>
              <p:tags r:id="rId13"/>
            </p:custDataLst>
          </p:nvPr>
        </p:nvSpPr>
        <p:spPr>
          <a:xfrm>
            <a:off x="5187201" y="3401358"/>
            <a:ext cx="5478473" cy="1198880"/>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r>
              <a:rPr lang="zh-CN" altLang="en-US" sz="7200" b="1" smtClean="0">
                <a:solidFill>
                  <a:prstClr val="white"/>
                </a:solidFill>
                <a:latin typeface="微软雅黑" pitchFamily="34" charset="-122"/>
                <a:ea typeface="微软雅黑" pitchFamily="34" charset="-122"/>
                <a:sym typeface="+mn-ea"/>
              </a:rPr>
              <a:t>生活应用</a:t>
            </a:r>
            <a:endParaRPr lang="zh-CN" altLang="zh-CN" sz="7200" b="1">
              <a:solidFill>
                <a:prstClr val="white"/>
              </a:solidFill>
              <a:latin typeface="微软雅黑" pitchFamily="34" charset="-122"/>
              <a:ea typeface="微软雅黑" pitchFamily="34" charset="-122"/>
              <a:sym typeface="+mn-ea"/>
            </a:endParaRPr>
          </a:p>
        </p:txBody>
      </p:sp>
      <p:sp>
        <p:nvSpPr>
          <p:cNvPr id="6" name="TextBox 7"/>
          <p:cNvSpPr txBox="1"/>
          <p:nvPr>
            <p:custDataLst>
              <p:tags r:id="rId14"/>
            </p:custDataLst>
          </p:nvPr>
        </p:nvSpPr>
        <p:spPr>
          <a:xfrm>
            <a:off x="1133933" y="379547"/>
            <a:ext cx="2281619" cy="646331"/>
          </a:xfrm>
          <a:prstGeom prst="rect">
            <a:avLst/>
          </a:prstGeom>
          <a:noFill/>
        </p:spPr>
        <p:txBody>
          <a:bodyPr wrap="squar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fontAlgn="base">
              <a:spcBef>
                <a:spcPct val="50000"/>
              </a:spcBef>
              <a:spcAft>
                <a:spcPct val="0"/>
              </a:spcAft>
              <a:defRPr/>
            </a:pPr>
            <a:r>
              <a:rPr kumimoji="1" lang="zh-CN" altLang="en-US" sz="3600" b="1">
                <a:solidFill>
                  <a:srgbClr val="FF0000"/>
                </a:solidFill>
                <a:effectLst>
                  <a:reflection blurRad="6350" stA="55000" endA="300" endPos="45500" dir="5400000" sy="-100000" algn="bl" rotWithShape="0"/>
                </a:effectLst>
                <a:latin typeface="微软雅黑" pitchFamily="34" charset="-122"/>
                <a:ea typeface="微软雅黑" pitchFamily="34" charset="-122"/>
                <a:cs typeface="经典繁仿黑" pitchFamily="49" charset="-122"/>
                <a:sym typeface="+mn-ea"/>
              </a:rPr>
              <a:t> </a:t>
            </a:r>
            <a:r>
              <a:rPr kumimoji="1" lang="zh-CN" altLang="en-US" sz="3600" b="1" smtClean="0">
                <a:solidFill>
                  <a:srgbClr val="1D9A78"/>
                </a:solidFill>
                <a:effectLst>
                  <a:reflection blurRad="6350" stA="55000" endA="300" endPos="45500" dir="5400000" sy="-100000" algn="bl" rotWithShape="0"/>
                </a:effectLst>
                <a:latin typeface="楷体" pitchFamily="49" charset="-122"/>
                <a:ea typeface="楷体" pitchFamily="49" charset="-122"/>
                <a:cs typeface="经典繁仿黑" pitchFamily="49" charset="-122"/>
                <a:sym typeface="+mn-ea"/>
              </a:rPr>
              <a:t>电磁感应</a:t>
            </a:r>
            <a:endParaRPr kumimoji="1" lang="zh-CN" altLang="en-US" sz="3600" b="1">
              <a:solidFill>
                <a:srgbClr val="1D9A78"/>
              </a:solidFill>
              <a:effectLst>
                <a:reflection blurRad="6350" stA="55000" endA="300" endPos="45500" dir="5400000" sy="-100000" algn="bl" rotWithShape="0"/>
              </a:effectLst>
              <a:latin typeface="楷体" pitchFamily="49" charset="-122"/>
              <a:ea typeface="楷体" pitchFamily="49" charset="-122"/>
              <a:cs typeface="经典繁仿黑" pitchFamily="49" charset="-122"/>
              <a:sym typeface="+mn-ea"/>
            </a:endParaRPr>
          </a:p>
        </p:txBody>
      </p:sp>
    </p:spTree>
    <p:extLst>
      <p:ext uri="{BB962C8B-B14F-4D97-AF65-F5344CB8AC3E}">
        <p14:creationId xmlns:p14="http://schemas.microsoft.com/office/powerpoint/2010/main" val="686842721"/>
      </p:ext>
    </p:extLst>
  </p:cSld>
  <p:clrMapOvr>
    <a:masterClrMapping/>
  </p:clrMapOvr>
  <mc:AlternateContent>
    <mc:Choice xmlns:p14="http://schemas.microsoft.com/office/powerpoint/2010/main" Requires="p14">
      <p:transition spd="slow" p14:dur="1500">
        <p:random/>
      </p:transition>
    </mc:Choice>
    <mc:Fallback>
      <p:transition spd="slow">
        <p:random/>
      </p:transition>
    </mc:Fallback>
  </mc:AlternateConten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3" name="矩形 2"/>
          <p:cNvSpPr/>
          <p:nvPr>
            <p:custDataLst>
              <p:tags r:id="rId3"/>
            </p:custDataLst>
          </p:nvPr>
        </p:nvSpPr>
        <p:spPr>
          <a:xfrm>
            <a:off x="380627" y="371341"/>
            <a:ext cx="11155821" cy="5078313"/>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50000"/>
              </a:lnSpc>
              <a:spcBef>
                <a:spcPct val="0"/>
              </a:spcBef>
              <a:spcAft>
                <a:spcPct val="0"/>
              </a:spcAft>
              <a:buClrTx/>
              <a:buSzTx/>
              <a:buFontTx/>
              <a:buNone/>
              <a:defRPr/>
            </a:pPr>
            <a:r>
              <a:rPr kumimoji="0" lang="en-US" altLang="zh-CN" sz="2400" b="1" i="0" u="none" strike="noStrike" kern="1200" cap="none" spc="0" normalizeH="0" baseline="0" noProof="0" smtClean="0">
                <a:ln>
                  <a:noFill/>
                </a:ln>
                <a:solidFill>
                  <a:prstClr val="black"/>
                </a:solidFill>
                <a:effectLst/>
                <a:uLnTx/>
                <a:uFillTx/>
                <a:latin typeface="宋体" pitchFamily="2" charset="-122"/>
                <a:ea typeface="宋体" pitchFamily="2" charset="-122"/>
                <a:cs typeface="Times New Roman" panose="02020603050405020304" pitchFamily="18" charset="0"/>
              </a:rPr>
              <a:t>【</a:t>
            </a:r>
            <a:r>
              <a:rPr kumimoji="0" lang="zh-CN" altLang="en-US" sz="2400" b="1" i="0" u="none" strike="noStrike" kern="1200" cap="none" spc="0" normalizeH="0" baseline="0" noProof="0" smtClean="0">
                <a:ln>
                  <a:noFill/>
                </a:ln>
                <a:solidFill>
                  <a:prstClr val="black"/>
                </a:solidFill>
                <a:effectLst/>
                <a:uLnTx/>
                <a:uFillTx/>
                <a:latin typeface="宋体" pitchFamily="2" charset="-122"/>
                <a:ea typeface="宋体" pitchFamily="2" charset="-122"/>
                <a:cs typeface="Times New Roman" panose="02020603050405020304" pitchFamily="18" charset="0"/>
              </a:rPr>
              <a:t>例题</a:t>
            </a:r>
            <a:r>
              <a:rPr kumimoji="0" lang="en-US" altLang="zh-CN" sz="2400" b="1" i="0" u="none" strike="noStrike" kern="1200" cap="none" spc="0" normalizeH="0" baseline="0" noProof="0" smtClean="0">
                <a:ln>
                  <a:noFill/>
                </a:ln>
                <a:solidFill>
                  <a:prstClr val="black"/>
                </a:solidFill>
                <a:effectLst/>
                <a:uLnTx/>
                <a:uFillTx/>
                <a:latin typeface="宋体" pitchFamily="2" charset="-122"/>
                <a:ea typeface="宋体" pitchFamily="2" charset="-122"/>
                <a:cs typeface="Times New Roman" panose="02020603050405020304" pitchFamily="18" charset="0"/>
              </a:rPr>
              <a:t>1】</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在家庭电路中</a:t>
            </a:r>
            <a:r>
              <a:rPr kumimoji="0" lang="en-US" altLang="zh-CN"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为了安全</a:t>
            </a:r>
            <a:r>
              <a:rPr kumimoji="0" lang="en-US" altLang="zh-CN"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一般在电能表</a:t>
            </a:r>
            <a:r>
              <a:rPr kumimoji="0" lang="zh-CN" altLang="en-US" sz="2400" b="1" i="0" u="none" strike="noStrike" kern="1200" cap="none" spc="0" normalizeH="0" baseline="0" noProof="0" smtClean="0">
                <a:ln>
                  <a:noFill/>
                </a:ln>
                <a:solidFill>
                  <a:prstClr val="black"/>
                </a:solidFill>
                <a:effectLst/>
                <a:uLnTx/>
                <a:uFillTx/>
                <a:latin typeface="宋体" pitchFamily="2" charset="-122"/>
                <a:ea typeface="宋体" pitchFamily="2" charset="-122"/>
                <a:cs typeface="Times New Roman" panose="02020603050405020304" pitchFamily="18" charset="0"/>
              </a:rPr>
              <a:t>后面</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的电路中安装一个漏电开关</a:t>
            </a:r>
            <a:r>
              <a:rPr kumimoji="0" lang="en-US" altLang="zh-CN"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其工作原理如图所示</a:t>
            </a:r>
            <a:r>
              <a:rPr kumimoji="0" lang="en-US" altLang="zh-CN"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其中甲线圈两端与</a:t>
            </a:r>
            <a:r>
              <a:rPr kumimoji="0" lang="zh-CN" altLang="en-US" sz="2400" b="1" i="0" u="none" strike="noStrike" kern="1200" cap="none" spc="0" normalizeH="0" baseline="0" noProof="0" smtClean="0">
                <a:ln>
                  <a:noFill/>
                </a:ln>
                <a:solidFill>
                  <a:prstClr val="black"/>
                </a:solidFill>
                <a:effectLst/>
                <a:uLnTx/>
                <a:uFillTx/>
                <a:latin typeface="宋体" pitchFamily="2" charset="-122"/>
                <a:ea typeface="宋体" pitchFamily="2" charset="-122"/>
                <a:cs typeface="Times New Roman" panose="02020603050405020304" pitchFamily="18" charset="0"/>
              </a:rPr>
              <a:t>脱扣开关</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控制器相连</a:t>
            </a:r>
            <a:r>
              <a:rPr kumimoji="0" lang="en-US" altLang="zh-CN"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乙线圈由两条电源线采取双线法绕制</a:t>
            </a:r>
            <a:r>
              <a:rPr kumimoji="0" lang="en-US" altLang="zh-CN"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并与甲线圈绕在同</a:t>
            </a:r>
            <a:r>
              <a:rPr kumimoji="0" lang="zh-CN" altLang="en-US" sz="2400" b="1" i="0" u="none" strike="noStrike" kern="1200" cap="none" spc="0" normalizeH="0" baseline="0" noProof="0" smtClean="0">
                <a:ln>
                  <a:noFill/>
                </a:ln>
                <a:solidFill>
                  <a:prstClr val="black"/>
                </a:solidFill>
                <a:effectLst/>
                <a:uLnTx/>
                <a:uFillTx/>
                <a:latin typeface="宋体" pitchFamily="2" charset="-122"/>
                <a:ea typeface="宋体" pitchFamily="2" charset="-122"/>
                <a:cs typeface="Times New Roman" panose="02020603050405020304" pitchFamily="18" charset="0"/>
              </a:rPr>
              <a:t>一个</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矩形硅钢片组成的铁芯上。以下说法中正确的是 </a:t>
            </a:r>
            <a:r>
              <a:rPr kumimoji="0" lang="en-US" altLang="zh-CN"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　　</a:t>
            </a:r>
            <a:r>
              <a:rPr kumimoji="0" lang="en-US" altLang="zh-CN" sz="2400" b="1" i="0" u="none" strike="noStrike" kern="1200" cap="none" spc="0" normalizeH="0" baseline="0" noProof="0" smtClean="0">
                <a:ln>
                  <a:noFill/>
                </a:ln>
                <a:solidFill>
                  <a:prstClr val="black"/>
                </a:solidFill>
                <a:effectLst/>
                <a:uLnTx/>
                <a:uFillTx/>
                <a:latin typeface="宋体" pitchFamily="2" charset="-122"/>
                <a:ea typeface="宋体" pitchFamily="2" charset="-122"/>
                <a:cs typeface="Times New Roman" panose="02020603050405020304" pitchFamily="18" charset="0"/>
              </a:rPr>
              <a:t>)</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 </a:t>
            </a:r>
            <a:endParaRPr kumimoji="0" lang="en-US" altLang="zh-CN" sz="2400" b="1" i="0" u="none" strike="noStrike" kern="1200" cap="none" spc="0" normalizeH="0" baseline="0" noProof="0" smtClean="0">
              <a:ln>
                <a:noFill/>
              </a:ln>
              <a:solidFill>
                <a:prstClr val="black"/>
              </a:solidFill>
              <a:effectLst/>
              <a:uLnTx/>
              <a:uFillTx/>
              <a:latin typeface="宋体" pitchFamily="2" charset="-122"/>
              <a:ea typeface="宋体" pitchFamily="2" charset="-122"/>
              <a:cs typeface="Times New Roman" panose="02020603050405020304" pitchFamily="18" charset="0"/>
            </a:endParaRPr>
          </a:p>
          <a:p>
            <a:pPr marL="0" marR="0" lvl="0" indent="0" algn="l" defTabSz="914400" rtl="0" eaLnBrk="1" fontAlgn="auto" latinLnBrk="0" hangingPunct="1">
              <a:lnSpc>
                <a:spcPct val="150000"/>
              </a:lnSpc>
              <a:spcBef>
                <a:spcPct val="0"/>
              </a:spcBef>
              <a:spcAft>
                <a:spcPct val="0"/>
              </a:spcAft>
              <a:buClrTx/>
              <a:buSzTx/>
              <a:buFontTx/>
              <a:buNone/>
              <a:defRPr/>
            </a:pPr>
            <a:r>
              <a:rPr kumimoji="0" lang="en-US" altLang="zh-CN" sz="2400" b="1" i="0" u="none" strike="noStrike" kern="1200" cap="none" spc="0" normalizeH="0" baseline="0" noProof="0" smtClean="0">
                <a:ln>
                  <a:noFill/>
                </a:ln>
                <a:solidFill>
                  <a:prstClr val="black"/>
                </a:solidFill>
                <a:effectLst/>
                <a:uLnTx/>
                <a:uFillTx/>
                <a:latin typeface="宋体" pitchFamily="2" charset="-122"/>
                <a:ea typeface="宋体" pitchFamily="2" charset="-122"/>
                <a:cs typeface="Times New Roman" panose="02020603050405020304" pitchFamily="18" charset="0"/>
              </a:rPr>
              <a:t>A</a:t>
            </a:r>
            <a:r>
              <a:rPr kumimoji="0" lang="en-US" altLang="zh-CN"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当用户用电正常时</a:t>
            </a:r>
            <a:r>
              <a:rPr kumimoji="0" lang="en-US" altLang="zh-CN"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甲线圈两端没有电压</a:t>
            </a:r>
            <a:r>
              <a:rPr kumimoji="0" lang="en-US" altLang="zh-CN"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脱扣开关接通</a:t>
            </a:r>
          </a:p>
          <a:p>
            <a:pPr marL="0" marR="0" lvl="0" indent="0" algn="l" defTabSz="914400" rtl="0" eaLnBrk="1" fontAlgn="auto" latinLnBrk="0" hangingPunct="1">
              <a:lnSpc>
                <a:spcPct val="150000"/>
              </a:lnSpc>
              <a:spcBef>
                <a:spcPct val="0"/>
              </a:spcBef>
              <a:spcAft>
                <a:spcPct val="0"/>
              </a:spcAft>
              <a:buClrTx/>
              <a:buSzTx/>
              <a:buFontTx/>
              <a:buNone/>
              <a:defRPr/>
            </a:pPr>
            <a:r>
              <a:rPr kumimoji="0" lang="en-US" altLang="zh-CN"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B.</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当用户用电正常时</a:t>
            </a:r>
            <a:r>
              <a:rPr kumimoji="0" lang="en-US" altLang="zh-CN"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甲线圈两端有电压</a:t>
            </a:r>
            <a:r>
              <a:rPr kumimoji="0" lang="en-US" altLang="zh-CN"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脱扣开关接通</a:t>
            </a:r>
          </a:p>
          <a:p>
            <a:pPr marL="0" marR="0" lvl="0" indent="0" algn="l" defTabSz="914400" rtl="0" eaLnBrk="1" fontAlgn="auto" latinLnBrk="0" hangingPunct="1">
              <a:lnSpc>
                <a:spcPct val="150000"/>
              </a:lnSpc>
              <a:spcBef>
                <a:spcPct val="0"/>
              </a:spcBef>
              <a:spcAft>
                <a:spcPct val="0"/>
              </a:spcAft>
              <a:buClrTx/>
              <a:buSzTx/>
              <a:buFontTx/>
              <a:buNone/>
              <a:defRPr/>
            </a:pPr>
            <a:r>
              <a:rPr kumimoji="0" lang="en-US" altLang="zh-CN"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C.</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当用户发生漏电时</a:t>
            </a:r>
            <a:r>
              <a:rPr kumimoji="0" lang="en-US" altLang="zh-CN"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甲线圈两端没有电压</a:t>
            </a:r>
            <a:r>
              <a:rPr kumimoji="0" lang="en-US" altLang="zh-CN"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脱扣开关断开</a:t>
            </a:r>
          </a:p>
          <a:p>
            <a:pPr marL="0" marR="0" lvl="0" indent="0" algn="l" defTabSz="914400" rtl="0" eaLnBrk="1" fontAlgn="auto" latinLnBrk="0" hangingPunct="1">
              <a:lnSpc>
                <a:spcPct val="150000"/>
              </a:lnSpc>
              <a:spcBef>
                <a:spcPct val="0"/>
              </a:spcBef>
              <a:spcAft>
                <a:spcPct val="0"/>
              </a:spcAft>
              <a:buClrTx/>
              <a:buSzTx/>
              <a:buFontTx/>
              <a:buNone/>
              <a:defRPr/>
            </a:pPr>
            <a:r>
              <a:rPr kumimoji="0" lang="en-US" altLang="zh-CN"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D.</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当用户发生漏电时</a:t>
            </a:r>
            <a:r>
              <a:rPr kumimoji="0" lang="en-US" altLang="zh-CN"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甲线圈两端有电压</a:t>
            </a:r>
            <a:r>
              <a:rPr kumimoji="0" lang="en-US" altLang="zh-CN"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a:t>
            </a:r>
            <a:r>
              <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rPr>
              <a:t>脱扣开关断开</a:t>
            </a:r>
            <a:endParaRPr kumimoji="0" lang="en-US" altLang="zh-CN"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endParaRPr>
          </a:p>
          <a:p>
            <a:pPr marL="0" marR="0" lvl="0" indent="0" algn="l" defTabSz="914400" rtl="0" eaLnBrk="1" fontAlgn="auto" latinLnBrk="0" hangingPunct="1">
              <a:lnSpc>
                <a:spcPct val="150000"/>
              </a:lnSpc>
              <a:spcBef>
                <a:spcPct val="0"/>
              </a:spcBef>
              <a:spcAft>
                <a:spcPct val="0"/>
              </a:spcAft>
              <a:buClrTx/>
              <a:buSzTx/>
              <a:buFontTx/>
              <a:buNone/>
              <a:defRPr/>
            </a:pPr>
            <a:endParaRPr kumimoji="0" lang="zh-CN" altLang="en-US" sz="2400" b="1" i="0" u="none" strike="noStrike" kern="1200" cap="none" spc="0" normalizeH="0" baseline="0" noProof="0">
              <a:ln>
                <a:noFill/>
              </a:ln>
              <a:solidFill>
                <a:prstClr val="black"/>
              </a:solidFill>
              <a:effectLst/>
              <a:uLnTx/>
              <a:uFillTx/>
              <a:latin typeface="宋体" pitchFamily="2" charset="-122"/>
              <a:ea typeface="宋体" pitchFamily="2" charset="-122"/>
              <a:cs typeface="Times New Roman" panose="02020603050405020304" pitchFamily="18" charset="0"/>
            </a:endParaRPr>
          </a:p>
        </p:txBody>
      </p:sp>
      <p:sp>
        <p:nvSpPr>
          <p:cNvPr id="10" name="TextBox 5"/>
          <p:cNvSpPr txBox="1"/>
          <p:nvPr>
            <p:custDataLst>
              <p:tags r:id="rId4"/>
            </p:custDataLst>
          </p:nvPr>
        </p:nvSpPr>
        <p:spPr>
          <a:xfrm>
            <a:off x="2163310" y="2104744"/>
            <a:ext cx="1064715"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just" defTabSz="914400" rtl="0" eaLnBrk="1" fontAlgn="auto" latinLnBrk="0" hangingPunct="1">
              <a:lnSpc>
                <a:spcPct val="100000"/>
              </a:lnSpc>
              <a:spcBef>
                <a:spcPct val="0"/>
              </a:spcBef>
              <a:spcAft>
                <a:spcPct val="0"/>
              </a:spcAft>
              <a:buClrTx/>
              <a:buSzTx/>
              <a:buFontTx/>
              <a:buNone/>
              <a:defRPr/>
            </a:pPr>
            <a:r>
              <a:rPr kumimoji="0" lang="en-US" altLang="zh-CN" sz="2800" b="1" i="0" u="none" strike="noStrike" kern="100" cap="none" spc="0" normalizeH="0" baseline="0" noProof="0" smtClean="0">
                <a:ln>
                  <a:noFill/>
                </a:ln>
                <a:solidFill>
                  <a:srgbClr val="FF0000"/>
                </a:solidFill>
                <a:effectLst/>
                <a:uLnTx/>
                <a:uFillTx/>
                <a:latin typeface="Times New Roman" pitchFamily="18" charset="0"/>
                <a:ea typeface="宋体"/>
                <a:cs typeface="Times New Roman" panose="02020603050405020304" pitchFamily="18" charset="0"/>
              </a:rPr>
              <a:t>AD</a:t>
            </a:r>
            <a:r>
              <a:rPr kumimoji="0" lang="zh-CN" altLang="zh-CN" sz="2800" b="1" i="0" u="none" strike="noStrike" kern="100" cap="none" spc="0" normalizeH="0" baseline="0" noProof="0">
                <a:ln>
                  <a:noFill/>
                </a:ln>
                <a:solidFill>
                  <a:srgbClr val="FF0000"/>
                </a:solidFill>
                <a:effectLst/>
                <a:uLnTx/>
                <a:uFillTx/>
                <a:latin typeface="Times New Roman" pitchFamily="18" charset="0"/>
                <a:ea typeface="宋体"/>
                <a:cs typeface="Times New Roman" panose="02020603050405020304" pitchFamily="18" charset="0"/>
              </a:rPr>
              <a:t>　</a:t>
            </a:r>
            <a:endParaRPr kumimoji="0" lang="zh-CN" altLang="zh-CN" sz="1050" b="0" i="0" u="none" strike="noStrike" kern="100" cap="none" spc="0" normalizeH="0" baseline="0" noProof="0">
              <a:ln>
                <a:noFill/>
              </a:ln>
              <a:solidFill>
                <a:prstClr val="black"/>
              </a:solidFill>
              <a:effectLst/>
              <a:uLnTx/>
              <a:uFillTx/>
              <a:latin typeface="Times New Roman" pitchFamily="18" charset="0"/>
              <a:ea typeface="宋体"/>
              <a:cs typeface="Times New Roman" panose="02020603050405020304" pitchFamily="18" charset="0"/>
            </a:endParaRPr>
          </a:p>
        </p:txBody>
      </p:sp>
      <p:pic>
        <p:nvPicPr>
          <p:cNvPr id="11" name="图片 3" descr="textimage47.jpeg"/>
          <p:cNvPicPr>
            <a:picLocks noChangeAspect="1"/>
          </p:cNvPicPr>
          <p:nvPr>
            <p:custDataLst>
              <p:tags r:id="rId6"/>
            </p:custDataLst>
          </p:nvPr>
        </p:nvPicPr>
        <p:blipFill>
          <a:blip r:embed="rId5">
            <a:clrChange>
              <a:clrFrom>
                <a:srgbClr val="FFFFFF"/>
              </a:clrFrom>
              <a:clrTo>
                <a:srgbClr val="FFFFFF">
                  <a:alpha val="0"/>
                </a:srgbClr>
              </a:clrTo>
            </a:clrChange>
          </a:blip>
          <a:stretch>
            <a:fillRect/>
          </a:stretch>
        </p:blipFill>
        <p:spPr>
          <a:xfrm>
            <a:off x="8562108" y="2627964"/>
            <a:ext cx="3228109" cy="2046204"/>
          </a:xfrm>
          <a:prstGeom prst="rect">
            <a:avLst/>
          </a:prstGeom>
        </p:spPr>
      </p:pic>
    </p:spTree>
    <p:extLst>
      <p:ext uri="{BB962C8B-B14F-4D97-AF65-F5344CB8AC3E}">
        <p14:creationId xmlns:p14="http://schemas.microsoft.com/office/powerpoint/2010/main" val="3519343145"/>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10"/>
                                        </p:tgtEl>
                                        <p:attrNameLst>
                                          <p:attrName>style.visibility</p:attrName>
                                        </p:attrNameLst>
                                      </p:cBhvr>
                                      <p:to>
                                        <p:strVal val="visible"/>
                                      </p:to>
                                    </p:set>
                                    <p:animEffect transition="in" filter="wipe(left)">
                                      <p:cBhvr>
                                        <p:cTn id="7"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0"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12" name="TextBox 2"/>
          <p:cNvSpPr txBox="1"/>
          <p:nvPr>
            <p:custDataLst>
              <p:tags r:id="rId3"/>
            </p:custDataLst>
          </p:nvPr>
        </p:nvSpPr>
        <p:spPr>
          <a:xfrm>
            <a:off x="1216284" y="1517662"/>
            <a:ext cx="10255280" cy="2129429"/>
          </a:xfrm>
          <a:prstGeom prst="rect">
            <a:avLst/>
          </a:prstGeom>
          <a:noFill/>
        </p:spPr>
        <p:txBody>
          <a:bodyPr wrap="square" lIns="0" tIns="0" rIns="0" bIns="0"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0" fontAlgn="auto" latinLnBrk="1" hangingPunct="0">
              <a:lnSpc>
                <a:spcPct val="150000"/>
              </a:lnSpc>
              <a:spcBef>
                <a:spcPct val="0"/>
              </a:spcBef>
              <a:spcAft>
                <a:spcPct val="0"/>
              </a:spcAft>
              <a:buClrTx/>
              <a:buSzTx/>
              <a:buFontTx/>
              <a:buNone/>
              <a:defRPr/>
            </a:pPr>
            <a:r>
              <a:rPr kumimoji="0" lang="zh-CN" altLang="en-US" sz="2400" b="1" i="0" u="none" strike="noStrike" kern="0" cap="none" spc="0" normalizeH="0" baseline="0" noProof="0" smtClean="0">
                <a:ln>
                  <a:noFill/>
                </a:ln>
                <a:solidFill>
                  <a:srgbClr val="00B050"/>
                </a:solidFill>
                <a:effectLst/>
                <a:uLnTx/>
                <a:uFillTx/>
                <a:latin typeface="宋体" pitchFamily="2" charset="-122"/>
                <a:ea typeface="宋体" pitchFamily="2" charset="-122"/>
              </a:rPr>
              <a:t>      正常状态时,火线和零线中电流产生的磁场完全抵消,脱扣开关S保持接通,选项A正确,B错误;当用户发生漏电时,流过火线与零线的电流不相等,乙线圈中火线和零线电流产生的磁场不能完全抵消,会使甲线圈中产生感应电动势,脱扣开关断开,选项C错误,D正确。</a:t>
            </a:r>
            <a:endParaRPr kumimoji="0" lang="zh-CN" altLang="en-US" sz="2400" b="1" i="0" u="none" strike="noStrike" kern="1200" cap="none" spc="0" normalizeH="0" baseline="0" noProof="0">
              <a:ln>
                <a:noFill/>
              </a:ln>
              <a:solidFill>
                <a:srgbClr val="00B050"/>
              </a:solidFill>
              <a:effectLst/>
              <a:uLnTx/>
              <a:uFillTx/>
              <a:latin typeface="宋体" pitchFamily="2" charset="-122"/>
              <a:ea typeface="宋体" pitchFamily="2" charset="-122"/>
            </a:endParaRPr>
          </a:p>
        </p:txBody>
      </p:sp>
      <p:sp>
        <p:nvSpPr>
          <p:cNvPr id="13" name="矩形 12"/>
          <p:cNvSpPr/>
          <p:nvPr>
            <p:custDataLst>
              <p:tags r:id="rId4"/>
            </p:custDataLst>
          </p:nvPr>
        </p:nvSpPr>
        <p:spPr>
          <a:xfrm>
            <a:off x="1077739" y="1055997"/>
            <a:ext cx="1107996"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0" marR="0" lvl="0" indent="0" algn="l" defTabSz="914400" rtl="0" eaLnBrk="1" fontAlgn="auto" latinLnBrk="0" hangingPunct="1">
              <a:lnSpc>
                <a:spcPct val="100000"/>
              </a:lnSpc>
              <a:spcBef>
                <a:spcPct val="0"/>
              </a:spcBef>
              <a:spcAft>
                <a:spcPct val="0"/>
              </a:spcAft>
              <a:buClrTx/>
              <a:buSzTx/>
              <a:buFontTx/>
              <a:buNone/>
              <a:defRPr/>
            </a:pPr>
            <a:r>
              <a:rPr kumimoji="0" lang="zh-CN" altLang="zh-CN" sz="2400" b="1" i="0" u="none" strike="noStrike" kern="100" cap="none" spc="0" normalizeH="0" baseline="0" noProof="0" smtClean="0">
                <a:ln>
                  <a:noFill/>
                </a:ln>
                <a:solidFill>
                  <a:srgbClr val="FF0000"/>
                </a:solidFill>
                <a:effectLst/>
                <a:uLnTx/>
                <a:uFillTx/>
                <a:latin typeface="宋体" pitchFamily="2" charset="-122"/>
                <a:ea typeface="宋体" pitchFamily="2" charset="-122"/>
                <a:cs typeface="Times New Roman"/>
              </a:rPr>
              <a:t>解析</a:t>
            </a:r>
            <a:r>
              <a:rPr kumimoji="0" lang="zh-CN" altLang="en-US" sz="2400" b="1" i="0" u="none" strike="noStrike" kern="100" cap="none" spc="0" normalizeH="0" baseline="0" noProof="0" smtClean="0">
                <a:ln>
                  <a:noFill/>
                </a:ln>
                <a:solidFill>
                  <a:srgbClr val="FF0000"/>
                </a:solidFill>
                <a:effectLst/>
                <a:uLnTx/>
                <a:uFillTx/>
                <a:latin typeface="宋体" pitchFamily="2" charset="-122"/>
                <a:ea typeface="宋体" pitchFamily="2" charset="-122"/>
                <a:cs typeface="Times New Roman"/>
              </a:rPr>
              <a:t>：</a:t>
            </a:r>
            <a:endParaRPr kumimoji="0" lang="zh-CN" altLang="en-US" sz="2400" b="0" i="0" u="none" strike="noStrike" kern="1200" cap="none" spc="0" normalizeH="0" baseline="0" noProof="0">
              <a:ln>
                <a:noFill/>
              </a:ln>
              <a:solidFill>
                <a:srgbClr val="FF0000"/>
              </a:solidFill>
              <a:effectLst/>
              <a:uLnTx/>
              <a:uFillTx/>
              <a:latin typeface="宋体" pitchFamily="2" charset="-122"/>
              <a:ea typeface="宋体" pitchFamily="2" charset="-122"/>
            </a:endParaRPr>
          </a:p>
        </p:txBody>
      </p:sp>
    </p:spTree>
    <p:extLst>
      <p:ext uri="{BB962C8B-B14F-4D97-AF65-F5344CB8AC3E}">
        <p14:creationId xmlns:p14="http://schemas.microsoft.com/office/powerpoint/2010/main" val="337032517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1"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wipe(left)">
                                      <p:cBhvr>
                                        <p:cTn id="7" dur="500"/>
                                        <p:tgtEl>
                                          <p:spTgt spid="13"/>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1" dur="500" fill="hold" grpId="0" nodeType="clickEffect">
                                  <p:stCondLst>
                                    <p:cond delay="0"/>
                                  </p:stCondLst>
                                  <p:childTnLst>
                                    <p:set>
                                      <p:cBhvr>
                                        <p:cTn id="11" dur="1" fill="hold">
                                          <p:stCondLst>
                                            <p:cond delay="0"/>
                                          </p:stCondLst>
                                        </p:cTn>
                                        <p:tgtEl>
                                          <p:spTgt spid="12"/>
                                        </p:tgtEl>
                                        <p:attrNameLst>
                                          <p:attrName>style.visibility</p:attrName>
                                        </p:attrNameLst>
                                      </p:cBhvr>
                                      <p:to>
                                        <p:strVal val="visible"/>
                                      </p:to>
                                    </p:set>
                                    <p:animEffect transition="in" filter="wipe(up)">
                                      <p:cBhvr>
                                        <p:cTn id="12"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2" grpId="0"/>
      <p:bldP spid="13" grpId="1"/>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3" name="矩形 2"/>
          <p:cNvSpPr/>
          <p:nvPr>
            <p:custDataLst>
              <p:tags r:id="rId3"/>
            </p:custDataLst>
          </p:nvPr>
        </p:nvSpPr>
        <p:spPr>
          <a:xfrm>
            <a:off x="436694" y="273240"/>
            <a:ext cx="11492070" cy="4524315"/>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400" b="1" smtClean="0">
                <a:latin typeface="宋体" pitchFamily="2" charset="-122"/>
                <a:ea typeface="宋体" pitchFamily="2" charset="-122"/>
                <a:cs typeface="Times New Roman" panose="02020603050405020304" pitchFamily="18" charset="0"/>
              </a:rPr>
              <a:t>【</a:t>
            </a:r>
            <a:r>
              <a:rPr lang="zh-CN" altLang="en-US" sz="2400" b="1" smtClean="0">
                <a:latin typeface="宋体" pitchFamily="2" charset="-122"/>
                <a:ea typeface="宋体" pitchFamily="2" charset="-122"/>
                <a:cs typeface="Times New Roman" panose="02020603050405020304" pitchFamily="18" charset="0"/>
              </a:rPr>
              <a:t>例题</a:t>
            </a:r>
            <a:r>
              <a:rPr lang="en-US" altLang="zh-CN" sz="2400" b="1" smtClean="0">
                <a:latin typeface="宋体" pitchFamily="2" charset="-122"/>
                <a:ea typeface="宋体" pitchFamily="2" charset="-122"/>
                <a:cs typeface="Times New Roman" panose="02020603050405020304" pitchFamily="18" charset="0"/>
              </a:rPr>
              <a:t>2】(</a:t>
            </a:r>
            <a:r>
              <a:rPr lang="zh-CN" altLang="en-US" sz="2400" b="1">
                <a:latin typeface="宋体" pitchFamily="2" charset="-122"/>
                <a:ea typeface="宋体" pitchFamily="2" charset="-122"/>
                <a:cs typeface="Times New Roman" panose="02020603050405020304" pitchFamily="18" charset="0"/>
              </a:rPr>
              <a:t>多选</a:t>
            </a:r>
            <a:r>
              <a:rPr lang="en-US" altLang="zh-CN" sz="2400" b="1">
                <a:latin typeface="宋体" pitchFamily="2" charset="-122"/>
                <a:ea typeface="宋体" pitchFamily="2" charset="-122"/>
                <a:cs typeface="Times New Roman" panose="02020603050405020304" pitchFamily="18" charset="0"/>
              </a:rPr>
              <a:t>)</a:t>
            </a:r>
            <a:r>
              <a:rPr lang="zh-CN" altLang="en-US" sz="2400" b="1">
                <a:latin typeface="宋体" pitchFamily="2" charset="-122"/>
                <a:ea typeface="宋体" pitchFamily="2" charset="-122"/>
                <a:cs typeface="Times New Roman" panose="02020603050405020304" pitchFamily="18" charset="0"/>
              </a:rPr>
              <a:t>手机无线充电是比较新颖的充电方式。如图所示，电磁感应式无线充电</a:t>
            </a:r>
            <a:r>
              <a:rPr lang="zh-CN" altLang="en-US" sz="2400" b="1" smtClean="0">
                <a:latin typeface="宋体" pitchFamily="2" charset="-122"/>
                <a:ea typeface="宋体" pitchFamily="2" charset="-122"/>
                <a:cs typeface="Times New Roman" panose="02020603050405020304" pitchFamily="18" charset="0"/>
              </a:rPr>
              <a:t>的通过</a:t>
            </a:r>
            <a:r>
              <a:rPr lang="zh-CN" altLang="en-US" sz="2400" b="1">
                <a:latin typeface="宋体" pitchFamily="2" charset="-122"/>
                <a:ea typeface="宋体" pitchFamily="2" charset="-122"/>
                <a:cs typeface="Times New Roman" panose="02020603050405020304" pitchFamily="18" charset="0"/>
              </a:rPr>
              <a:t>分别安装在充电基座和接收能量装置上的线圈，利用产生的磁场传递能量。当充电基座上的送电线圈通入正弦式交变电流后，就会在邻近的受电线圈中感应出电流，最终实现为手机电池充电。在充电过程中</a:t>
            </a:r>
            <a:r>
              <a:rPr lang="en-US" altLang="zh-CN" sz="2400" b="1">
                <a:latin typeface="宋体" pitchFamily="2" charset="-122"/>
                <a:ea typeface="宋体" pitchFamily="2" charset="-122"/>
                <a:cs typeface="Times New Roman" panose="02020603050405020304" pitchFamily="18" charset="0"/>
              </a:rPr>
              <a:t>(</a:t>
            </a:r>
            <a:r>
              <a:rPr lang="zh-CN" altLang="en-US" sz="2400" b="1">
                <a:latin typeface="宋体" pitchFamily="2" charset="-122"/>
                <a:ea typeface="宋体" pitchFamily="2" charset="-122"/>
                <a:cs typeface="Times New Roman" panose="02020603050405020304" pitchFamily="18" charset="0"/>
              </a:rPr>
              <a:t>　　</a:t>
            </a:r>
            <a:r>
              <a:rPr lang="en-US" altLang="zh-CN" sz="2400" b="1" smtClean="0">
                <a:latin typeface="宋体" pitchFamily="2" charset="-122"/>
                <a:ea typeface="宋体" pitchFamily="2" charset="-122"/>
                <a:cs typeface="Times New Roman" panose="02020603050405020304" pitchFamily="18" charset="0"/>
              </a:rPr>
              <a:t>)</a:t>
            </a:r>
            <a:r>
              <a:rPr lang="zh-CN" altLang="en-US" sz="2400" b="1">
                <a:latin typeface="宋体" pitchFamily="2" charset="-122"/>
                <a:ea typeface="宋体" pitchFamily="2" charset="-122"/>
                <a:cs typeface="Times New Roman" panose="02020603050405020304" pitchFamily="18" charset="0"/>
              </a:rPr>
              <a:t> </a:t>
            </a:r>
            <a:endParaRPr lang="en-US" altLang="zh-CN" sz="2400" b="1" smtClean="0">
              <a:latin typeface="宋体" pitchFamily="2" charset="-122"/>
              <a:ea typeface="宋体" pitchFamily="2" charset="-122"/>
              <a:cs typeface="Times New Roman" panose="02020603050405020304" pitchFamily="18" charset="0"/>
            </a:endParaRPr>
          </a:p>
          <a:p>
            <a:pPr>
              <a:lnSpc>
                <a:spcPct val="150000"/>
              </a:lnSpc>
            </a:pPr>
            <a:r>
              <a:rPr lang="en-US" altLang="zh-CN" sz="2400" b="1" smtClean="0">
                <a:latin typeface="宋体" pitchFamily="2" charset="-122"/>
                <a:ea typeface="宋体" pitchFamily="2" charset="-122"/>
                <a:cs typeface="Times New Roman" panose="02020603050405020304" pitchFamily="18" charset="0"/>
              </a:rPr>
              <a:t>A</a:t>
            </a:r>
            <a:r>
              <a:rPr lang="en-US" altLang="zh-CN" sz="2400" b="1">
                <a:latin typeface="宋体" pitchFamily="2" charset="-122"/>
                <a:ea typeface="宋体" pitchFamily="2" charset="-122"/>
                <a:cs typeface="Times New Roman" panose="02020603050405020304" pitchFamily="18" charset="0"/>
              </a:rPr>
              <a:t>.</a:t>
            </a:r>
            <a:r>
              <a:rPr lang="zh-CN" altLang="en-US" sz="2400" b="1">
                <a:latin typeface="宋体" pitchFamily="2" charset="-122"/>
                <a:ea typeface="宋体" pitchFamily="2" charset="-122"/>
                <a:cs typeface="Times New Roman" panose="02020603050405020304" pitchFamily="18" charset="0"/>
              </a:rPr>
              <a:t>送电线圈中电流产生的磁场呈周期性变化</a:t>
            </a:r>
          </a:p>
          <a:p>
            <a:pPr>
              <a:lnSpc>
                <a:spcPct val="150000"/>
              </a:lnSpc>
            </a:pPr>
            <a:r>
              <a:rPr lang="en-US" altLang="zh-CN" sz="2400" b="1" smtClean="0">
                <a:latin typeface="宋体" pitchFamily="2" charset="-122"/>
                <a:ea typeface="宋体" pitchFamily="2" charset="-122"/>
                <a:cs typeface="Times New Roman" panose="02020603050405020304" pitchFamily="18" charset="0"/>
              </a:rPr>
              <a:t>B</a:t>
            </a:r>
            <a:r>
              <a:rPr lang="en-US" altLang="zh-CN" sz="2400" b="1">
                <a:latin typeface="宋体" pitchFamily="2" charset="-122"/>
                <a:ea typeface="宋体" pitchFamily="2" charset="-122"/>
                <a:cs typeface="Times New Roman" panose="02020603050405020304" pitchFamily="18" charset="0"/>
              </a:rPr>
              <a:t>.</a:t>
            </a:r>
            <a:r>
              <a:rPr lang="zh-CN" altLang="en-US" sz="2400" b="1" smtClean="0">
                <a:latin typeface="宋体" pitchFamily="2" charset="-122"/>
                <a:ea typeface="宋体" pitchFamily="2" charset="-122"/>
                <a:cs typeface="Times New Roman" panose="02020603050405020304" pitchFamily="18" charset="0"/>
              </a:rPr>
              <a:t>受</a:t>
            </a:r>
            <a:r>
              <a:rPr lang="zh-CN" altLang="en-US" sz="2400" b="1">
                <a:latin typeface="宋体" pitchFamily="2" charset="-122"/>
                <a:ea typeface="宋体" pitchFamily="2" charset="-122"/>
                <a:cs typeface="Times New Roman" panose="02020603050405020304" pitchFamily="18" charset="0"/>
              </a:rPr>
              <a:t>电线圈中感应电流产生的磁场恒定不变</a:t>
            </a:r>
          </a:p>
          <a:p>
            <a:pPr>
              <a:lnSpc>
                <a:spcPct val="150000"/>
              </a:lnSpc>
            </a:pPr>
            <a:r>
              <a:rPr lang="en-US" altLang="zh-CN" sz="2400" b="1" smtClean="0">
                <a:latin typeface="宋体" pitchFamily="2" charset="-122"/>
                <a:ea typeface="宋体" pitchFamily="2" charset="-122"/>
                <a:cs typeface="Times New Roman" panose="02020603050405020304" pitchFamily="18" charset="0"/>
              </a:rPr>
              <a:t>C.</a:t>
            </a:r>
            <a:r>
              <a:rPr lang="zh-CN" altLang="en-US" sz="2400" b="1" smtClean="0">
                <a:latin typeface="宋体" pitchFamily="2" charset="-122"/>
                <a:ea typeface="宋体" pitchFamily="2" charset="-122"/>
                <a:cs typeface="Times New Roman" panose="02020603050405020304" pitchFamily="18" charset="0"/>
              </a:rPr>
              <a:t>送电</a:t>
            </a:r>
            <a:r>
              <a:rPr lang="zh-CN" altLang="en-US" sz="2400" b="1">
                <a:latin typeface="宋体" pitchFamily="2" charset="-122"/>
                <a:ea typeface="宋体" pitchFamily="2" charset="-122"/>
                <a:cs typeface="Times New Roman" panose="02020603050405020304" pitchFamily="18" charset="0"/>
              </a:rPr>
              <a:t>线圈和受电线圈通过互感现象实现能量传递</a:t>
            </a:r>
          </a:p>
          <a:p>
            <a:pPr>
              <a:lnSpc>
                <a:spcPct val="150000"/>
              </a:lnSpc>
            </a:pPr>
            <a:r>
              <a:rPr lang="en-US" altLang="zh-CN" sz="2400" b="1" smtClean="0">
                <a:latin typeface="宋体" pitchFamily="2" charset="-122"/>
                <a:ea typeface="宋体" pitchFamily="2" charset="-122"/>
                <a:cs typeface="Times New Roman" panose="02020603050405020304" pitchFamily="18" charset="0"/>
              </a:rPr>
              <a:t>D.</a:t>
            </a:r>
            <a:r>
              <a:rPr lang="zh-CN" altLang="en-US" sz="2400" b="1" smtClean="0">
                <a:latin typeface="宋体" pitchFamily="2" charset="-122"/>
                <a:ea typeface="宋体" pitchFamily="2" charset="-122"/>
                <a:cs typeface="Times New Roman" panose="02020603050405020304" pitchFamily="18" charset="0"/>
              </a:rPr>
              <a:t>手机</a:t>
            </a:r>
            <a:r>
              <a:rPr lang="zh-CN" altLang="en-US" sz="2400" b="1">
                <a:latin typeface="宋体" pitchFamily="2" charset="-122"/>
                <a:ea typeface="宋体" pitchFamily="2" charset="-122"/>
                <a:cs typeface="Times New Roman" panose="02020603050405020304" pitchFamily="18" charset="0"/>
              </a:rPr>
              <a:t>和基座无需导线连接，这样传递能量没有损失</a:t>
            </a:r>
          </a:p>
        </p:txBody>
      </p:sp>
      <p:pic>
        <p:nvPicPr>
          <p:cNvPr id="2" name="图片 1"/>
          <p:cNvPicPr>
            <a:picLocks noChangeAspect="1"/>
          </p:cNvPicPr>
          <p:nvPr>
            <p:custDataLst>
              <p:tags r:id="rId5"/>
            </p:custDataLst>
          </p:nvPr>
        </p:nvPicPr>
        <p:blipFill>
          <a:blip r:embed="rId4">
            <a:clrChange>
              <a:clrFrom>
                <a:srgbClr val="FFFFFE"/>
              </a:clrFrom>
              <a:clrTo>
                <a:srgbClr val="FFFFFE">
                  <a:alpha val="0"/>
                </a:srgbClr>
              </a:clrTo>
            </a:clrChange>
          </a:blip>
          <a:stretch>
            <a:fillRect/>
          </a:stretch>
        </p:blipFill>
        <p:spPr>
          <a:xfrm>
            <a:off x="7761300" y="2761763"/>
            <a:ext cx="3860503" cy="1657837"/>
          </a:xfrm>
          <a:prstGeom prst="rect">
            <a:avLst/>
          </a:prstGeom>
        </p:spPr>
      </p:pic>
      <p:sp>
        <p:nvSpPr>
          <p:cNvPr id="8" name="矩形 7"/>
          <p:cNvSpPr/>
          <p:nvPr>
            <p:custDataLst>
              <p:tags r:id="rId6"/>
            </p:custDataLst>
          </p:nvPr>
        </p:nvSpPr>
        <p:spPr>
          <a:xfrm>
            <a:off x="7761300" y="2046022"/>
            <a:ext cx="588623"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en-US" altLang="zh-CN" sz="2400" b="1" smtClean="0">
                <a:solidFill>
                  <a:srgbClr val="FF0000"/>
                </a:solidFill>
                <a:latin typeface="华文楷体" pitchFamily="2" charset="-122"/>
                <a:ea typeface="华文楷体" pitchFamily="2" charset="-122"/>
              </a:rPr>
              <a:t>AC</a:t>
            </a:r>
            <a:endParaRPr lang="zh-CN" altLang="en-US">
              <a:solidFill>
                <a:srgbClr val="FF0000"/>
              </a:solidFill>
            </a:endParaRPr>
          </a:p>
        </p:txBody>
      </p:sp>
    </p:spTree>
    <p:extLst>
      <p:ext uri="{BB962C8B-B14F-4D97-AF65-F5344CB8AC3E}">
        <p14:creationId xmlns:p14="http://schemas.microsoft.com/office/powerpoint/2010/main" val="324914990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7" name="矩形 6"/>
          <p:cNvSpPr/>
          <p:nvPr>
            <p:custDataLst>
              <p:tags r:id="rId3"/>
            </p:custDataLst>
          </p:nvPr>
        </p:nvSpPr>
        <p:spPr>
          <a:xfrm>
            <a:off x="893898" y="1803119"/>
            <a:ext cx="10854751" cy="2677656"/>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a:solidFill>
                  <a:srgbClr val="00B050"/>
                </a:solidFill>
                <a:latin typeface="宋体" pitchFamily="2" charset="-122"/>
                <a:ea typeface="宋体" pitchFamily="2" charset="-122"/>
              </a:rPr>
              <a:t>　</a:t>
            </a:r>
            <a:r>
              <a:rPr lang="zh-CN" altLang="en-US" sz="2400" b="1" smtClean="0">
                <a:solidFill>
                  <a:srgbClr val="00B050"/>
                </a:solidFill>
                <a:latin typeface="宋体" pitchFamily="2" charset="-122"/>
                <a:ea typeface="宋体" pitchFamily="2" charset="-122"/>
              </a:rPr>
              <a:t>   由于</a:t>
            </a:r>
            <a:r>
              <a:rPr lang="zh-CN" altLang="en-US" sz="2400" b="1">
                <a:solidFill>
                  <a:srgbClr val="00B050"/>
                </a:solidFill>
                <a:latin typeface="宋体" pitchFamily="2" charset="-122"/>
                <a:ea typeface="宋体" pitchFamily="2" charset="-122"/>
              </a:rPr>
              <a:t>送电线圈通入的是正弦式交变电流，电流呈周期性变化，因此产生的磁场也呈周期性变化，</a:t>
            </a:r>
            <a:r>
              <a:rPr lang="en-US" altLang="zh-CN" sz="2400" b="1">
                <a:solidFill>
                  <a:srgbClr val="00B050"/>
                </a:solidFill>
                <a:latin typeface="宋体" pitchFamily="2" charset="-122"/>
                <a:ea typeface="宋体" pitchFamily="2" charset="-122"/>
              </a:rPr>
              <a:t>A</a:t>
            </a:r>
            <a:r>
              <a:rPr lang="zh-CN" altLang="en-US" sz="2400" b="1">
                <a:solidFill>
                  <a:srgbClr val="00B050"/>
                </a:solidFill>
                <a:latin typeface="宋体" pitchFamily="2" charset="-122"/>
                <a:ea typeface="宋体" pitchFamily="2" charset="-122"/>
              </a:rPr>
              <a:t>正确；送电线圈中电流产生的周期性变化的磁场会使受电线圈中产生周期性变化的感应电流，此电流产生的磁场也呈周期性变化，</a:t>
            </a:r>
            <a:r>
              <a:rPr lang="en-US" altLang="zh-CN" sz="2400" b="1">
                <a:solidFill>
                  <a:srgbClr val="00B050"/>
                </a:solidFill>
                <a:latin typeface="宋体" pitchFamily="2" charset="-122"/>
                <a:ea typeface="宋体" pitchFamily="2" charset="-122"/>
              </a:rPr>
              <a:t>B</a:t>
            </a:r>
            <a:r>
              <a:rPr lang="zh-CN" altLang="en-US" sz="2400" b="1">
                <a:solidFill>
                  <a:srgbClr val="00B050"/>
                </a:solidFill>
                <a:latin typeface="宋体" pitchFamily="2" charset="-122"/>
                <a:ea typeface="宋体" pitchFamily="2" charset="-122"/>
              </a:rPr>
              <a:t>错误</a:t>
            </a:r>
            <a:r>
              <a:rPr lang="zh-CN" altLang="en-US" sz="2400" b="1" smtClean="0">
                <a:solidFill>
                  <a:srgbClr val="00B050"/>
                </a:solidFill>
                <a:latin typeface="宋体" pitchFamily="2" charset="-122"/>
                <a:ea typeface="宋体" pitchFamily="2" charset="-122"/>
              </a:rPr>
              <a:t>；送电</a:t>
            </a:r>
            <a:r>
              <a:rPr lang="zh-CN" altLang="en-US" sz="2400" b="1">
                <a:solidFill>
                  <a:srgbClr val="00B050"/>
                </a:solidFill>
                <a:latin typeface="宋体" pitchFamily="2" charset="-122"/>
                <a:ea typeface="宋体" pitchFamily="2" charset="-122"/>
              </a:rPr>
              <a:t>线圈和受电</a:t>
            </a:r>
            <a:r>
              <a:rPr lang="zh-CN" altLang="en-US" sz="2400" b="1" smtClean="0">
                <a:solidFill>
                  <a:srgbClr val="00B050"/>
                </a:solidFill>
                <a:latin typeface="宋体" pitchFamily="2" charset="-122"/>
                <a:ea typeface="宋体" pitchFamily="2" charset="-122"/>
              </a:rPr>
              <a:t>线圈通过</a:t>
            </a:r>
            <a:r>
              <a:rPr lang="zh-CN" altLang="en-US" sz="2400" b="1">
                <a:solidFill>
                  <a:srgbClr val="00B050"/>
                </a:solidFill>
                <a:latin typeface="宋体" pitchFamily="2" charset="-122"/>
                <a:ea typeface="宋体" pitchFamily="2" charset="-122"/>
              </a:rPr>
              <a:t>互感现象实现能量传递，</a:t>
            </a:r>
            <a:r>
              <a:rPr lang="en-US" altLang="zh-CN" sz="2400" b="1">
                <a:solidFill>
                  <a:srgbClr val="00B050"/>
                </a:solidFill>
                <a:latin typeface="宋体" pitchFamily="2" charset="-122"/>
                <a:ea typeface="宋体" pitchFamily="2" charset="-122"/>
              </a:rPr>
              <a:t>C</a:t>
            </a:r>
            <a:r>
              <a:rPr lang="zh-CN" altLang="en-US" sz="2400" b="1">
                <a:solidFill>
                  <a:srgbClr val="00B050"/>
                </a:solidFill>
                <a:latin typeface="宋体" pitchFamily="2" charset="-122"/>
                <a:ea typeface="宋体" pitchFamily="2" charset="-122"/>
              </a:rPr>
              <a:t>正确；手机和基座无需导线连接就能实现充电，但磁场能有一部分以电磁波辐射的形式损失掉，因此这样传递能量是有损失的，</a:t>
            </a:r>
            <a:r>
              <a:rPr lang="en-US" altLang="zh-CN" sz="2400" b="1">
                <a:solidFill>
                  <a:srgbClr val="00B050"/>
                </a:solidFill>
                <a:latin typeface="宋体" pitchFamily="2" charset="-122"/>
                <a:ea typeface="宋体" pitchFamily="2" charset="-122"/>
              </a:rPr>
              <a:t>D</a:t>
            </a:r>
            <a:r>
              <a:rPr lang="zh-CN" altLang="en-US" sz="2400" b="1">
                <a:solidFill>
                  <a:srgbClr val="00B050"/>
                </a:solidFill>
                <a:latin typeface="宋体" pitchFamily="2" charset="-122"/>
                <a:ea typeface="宋体" pitchFamily="2" charset="-122"/>
              </a:rPr>
              <a:t>错误。</a:t>
            </a:r>
          </a:p>
          <a:p>
            <a:endParaRPr lang="zh-CN" altLang="en-US" sz="2400" b="1">
              <a:solidFill>
                <a:srgbClr val="00B050"/>
              </a:solidFill>
              <a:latin typeface="宋体" pitchFamily="2" charset="-122"/>
              <a:ea typeface="宋体" pitchFamily="2" charset="-122"/>
            </a:endParaRPr>
          </a:p>
        </p:txBody>
      </p:sp>
      <p:sp>
        <p:nvSpPr>
          <p:cNvPr id="14" name="矩形 13"/>
          <p:cNvSpPr/>
          <p:nvPr>
            <p:custDataLst>
              <p:tags r:id="rId4"/>
            </p:custDataLst>
          </p:nvPr>
        </p:nvSpPr>
        <p:spPr>
          <a:xfrm>
            <a:off x="949318" y="1066607"/>
            <a:ext cx="1107996" cy="46166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r>
              <a:rPr lang="zh-CN" altLang="en-US" sz="2400" b="1" smtClean="0">
                <a:solidFill>
                  <a:srgbClr val="FF0000"/>
                </a:solidFill>
                <a:latin typeface="宋体" pitchFamily="2" charset="-122"/>
                <a:ea typeface="宋体" pitchFamily="2" charset="-122"/>
              </a:rPr>
              <a:t>解析：</a:t>
            </a:r>
            <a:endParaRPr lang="zh-CN" altLang="en-US">
              <a:solidFill>
                <a:srgbClr val="FF0000"/>
              </a:solidFill>
              <a:latin typeface="宋体" pitchFamily="2" charset="-122"/>
              <a:ea typeface="宋体" pitchFamily="2" charset="-122"/>
            </a:endParaRPr>
          </a:p>
        </p:txBody>
      </p:sp>
    </p:spTree>
    <p:extLst>
      <p:ext uri="{BB962C8B-B14F-4D97-AF65-F5344CB8AC3E}">
        <p14:creationId xmlns:p14="http://schemas.microsoft.com/office/powerpoint/2010/main" val="976014732"/>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1"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wipe(left)">
                                      <p:cBhvr>
                                        <p:cTn id="7" dur="500"/>
                                        <p:tgtEl>
                                          <p:spTgt spid="1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1" dur="500" fill="hold" grpId="0"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wipe(up)">
                                      <p:cBhvr>
                                        <p:cTn id="12" dur="500"/>
                                        <p:tgtEl>
                                          <p:spTgt spid="7"/>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14" grpId="1"/>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3" name="矩形 2"/>
          <p:cNvSpPr/>
          <p:nvPr>
            <p:custDataLst>
              <p:tags r:id="rId3"/>
            </p:custDataLst>
          </p:nvPr>
        </p:nvSpPr>
        <p:spPr>
          <a:xfrm>
            <a:off x="514616" y="337821"/>
            <a:ext cx="11446771" cy="3970318"/>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altLang="zh-CN" sz="2800" b="1" smtClean="0">
                <a:latin typeface="宋体" pitchFamily="2" charset="-122"/>
                <a:ea typeface="宋体" pitchFamily="2" charset="-122"/>
                <a:cs typeface="Times New Roman" panose="02020603050405020304" pitchFamily="18" charset="0"/>
              </a:rPr>
              <a:t>【</a:t>
            </a:r>
            <a:r>
              <a:rPr lang="zh-CN" altLang="en-US" sz="2800" b="1" smtClean="0">
                <a:latin typeface="宋体" pitchFamily="2" charset="-122"/>
                <a:ea typeface="宋体" pitchFamily="2" charset="-122"/>
                <a:cs typeface="Times New Roman" panose="02020603050405020304" pitchFamily="18" charset="0"/>
              </a:rPr>
              <a:t>例题</a:t>
            </a:r>
            <a:r>
              <a:rPr lang="en-US" altLang="zh-CN" sz="2800" b="1" smtClean="0">
                <a:latin typeface="宋体" pitchFamily="2" charset="-122"/>
                <a:ea typeface="宋体" pitchFamily="2" charset="-122"/>
                <a:cs typeface="Times New Roman" panose="02020603050405020304" pitchFamily="18" charset="0"/>
              </a:rPr>
              <a:t>3】</a:t>
            </a:r>
            <a:r>
              <a:rPr lang="zh-CN" altLang="en-US" sz="2800" b="1">
                <a:latin typeface="宋体" pitchFamily="2" charset="-122"/>
                <a:ea typeface="宋体" pitchFamily="2" charset="-122"/>
                <a:cs typeface="Times New Roman" panose="02020603050405020304" pitchFamily="18" charset="0"/>
              </a:rPr>
              <a:t>金属探测器已经广泛应用于安检场所，关于金属探测器的论述正确的</a:t>
            </a:r>
            <a:r>
              <a:rPr lang="zh-CN" altLang="en-US" sz="2800" b="1" smtClean="0">
                <a:latin typeface="宋体" pitchFamily="2" charset="-122"/>
                <a:ea typeface="宋体" pitchFamily="2" charset="-122"/>
                <a:cs typeface="Times New Roman" panose="02020603050405020304" pitchFamily="18" charset="0"/>
              </a:rPr>
              <a:t>是</a:t>
            </a:r>
            <a:r>
              <a:rPr lang="en-US" altLang="zh-CN" sz="2800" b="1" smtClean="0">
                <a:latin typeface="宋体" pitchFamily="2" charset="-122"/>
                <a:ea typeface="宋体" pitchFamily="2" charset="-122"/>
                <a:cs typeface="Times New Roman" panose="02020603050405020304" pitchFamily="18" charset="0"/>
              </a:rPr>
              <a:t>(</a:t>
            </a:r>
            <a:r>
              <a:rPr lang="zh-CN" altLang="en-US" sz="2800" b="1">
                <a:latin typeface="宋体" pitchFamily="2" charset="-122"/>
                <a:ea typeface="宋体" pitchFamily="2" charset="-122"/>
                <a:cs typeface="Times New Roman" panose="02020603050405020304" pitchFamily="18" charset="0"/>
              </a:rPr>
              <a:t>　　</a:t>
            </a:r>
            <a:r>
              <a:rPr lang="en-US" altLang="zh-CN" sz="2800" b="1">
                <a:latin typeface="宋体" pitchFamily="2" charset="-122"/>
                <a:ea typeface="宋体" pitchFamily="2" charset="-122"/>
                <a:cs typeface="Times New Roman" panose="02020603050405020304" pitchFamily="18" charset="0"/>
              </a:rPr>
              <a:t>)</a:t>
            </a:r>
          </a:p>
          <a:p>
            <a:pPr>
              <a:lnSpc>
                <a:spcPct val="150000"/>
              </a:lnSpc>
            </a:pPr>
            <a:r>
              <a:rPr lang="en-US" altLang="zh-CN" sz="2800" b="1" smtClean="0">
                <a:latin typeface="宋体" pitchFamily="2" charset="-122"/>
                <a:ea typeface="宋体" pitchFamily="2" charset="-122"/>
                <a:cs typeface="Times New Roman" panose="02020603050405020304" pitchFamily="18" charset="0"/>
              </a:rPr>
              <a:t>A.</a:t>
            </a:r>
            <a:r>
              <a:rPr lang="zh-CN" altLang="en-US" sz="2800" b="1" smtClean="0">
                <a:latin typeface="宋体" pitchFamily="2" charset="-122"/>
                <a:ea typeface="宋体" pitchFamily="2" charset="-122"/>
                <a:cs typeface="Times New Roman" panose="02020603050405020304" pitchFamily="18" charset="0"/>
              </a:rPr>
              <a:t>金属</a:t>
            </a:r>
            <a:r>
              <a:rPr lang="zh-CN" altLang="en-US" sz="2800" b="1">
                <a:latin typeface="宋体" pitchFamily="2" charset="-122"/>
                <a:ea typeface="宋体" pitchFamily="2" charset="-122"/>
                <a:cs typeface="Times New Roman" panose="02020603050405020304" pitchFamily="18" charset="0"/>
              </a:rPr>
              <a:t>探测器可用于食品生产，防止</a:t>
            </a:r>
            <a:r>
              <a:rPr lang="zh-CN" altLang="en-US" sz="2800" b="1" smtClean="0">
                <a:latin typeface="宋体" pitchFamily="2" charset="-122"/>
                <a:ea typeface="宋体" pitchFamily="2" charset="-122"/>
                <a:cs typeface="Times New Roman" panose="02020603050405020304" pitchFamily="18" charset="0"/>
              </a:rPr>
              <a:t>细小的</a:t>
            </a:r>
            <a:r>
              <a:rPr lang="zh-CN" altLang="en-US" sz="2800" b="1">
                <a:latin typeface="宋体" pitchFamily="2" charset="-122"/>
                <a:ea typeface="宋体" pitchFamily="2" charset="-122"/>
                <a:cs typeface="Times New Roman" panose="02020603050405020304" pitchFamily="18" charset="0"/>
              </a:rPr>
              <a:t>砂石颗粒混入食品中</a:t>
            </a:r>
          </a:p>
          <a:p>
            <a:pPr>
              <a:lnSpc>
                <a:spcPct val="150000"/>
              </a:lnSpc>
            </a:pPr>
            <a:r>
              <a:rPr lang="en-US" altLang="zh-CN" sz="2800" b="1" smtClean="0">
                <a:latin typeface="宋体" pitchFamily="2" charset="-122"/>
                <a:ea typeface="宋体" pitchFamily="2" charset="-122"/>
                <a:cs typeface="Times New Roman" panose="02020603050405020304" pitchFamily="18" charset="0"/>
              </a:rPr>
              <a:t>B.</a:t>
            </a:r>
            <a:r>
              <a:rPr lang="zh-CN" altLang="en-US" sz="2800" b="1" smtClean="0">
                <a:latin typeface="宋体" pitchFamily="2" charset="-122"/>
                <a:ea typeface="宋体" pitchFamily="2" charset="-122"/>
                <a:cs typeface="Times New Roman" panose="02020603050405020304" pitchFamily="18" charset="0"/>
              </a:rPr>
              <a:t>金属</a:t>
            </a:r>
            <a:r>
              <a:rPr lang="zh-CN" altLang="en-US" sz="2800" b="1">
                <a:latin typeface="宋体" pitchFamily="2" charset="-122"/>
                <a:ea typeface="宋体" pitchFamily="2" charset="-122"/>
                <a:cs typeface="Times New Roman" panose="02020603050405020304" pitchFamily="18" charset="0"/>
              </a:rPr>
              <a:t>探测器探测地雷时，探测器的</a:t>
            </a:r>
            <a:r>
              <a:rPr lang="zh-CN" altLang="en-US" sz="2800" b="1" smtClean="0">
                <a:latin typeface="宋体" pitchFamily="2" charset="-122"/>
                <a:ea typeface="宋体" pitchFamily="2" charset="-122"/>
                <a:cs typeface="Times New Roman" panose="02020603050405020304" pitchFamily="18" charset="0"/>
              </a:rPr>
              <a:t>线圈中</a:t>
            </a:r>
            <a:r>
              <a:rPr lang="zh-CN" altLang="en-US" sz="2800" b="1">
                <a:latin typeface="宋体" pitchFamily="2" charset="-122"/>
                <a:ea typeface="宋体" pitchFamily="2" charset="-122"/>
                <a:cs typeface="Times New Roman" panose="02020603050405020304" pitchFamily="18" charset="0"/>
              </a:rPr>
              <a:t>产生涡流</a:t>
            </a:r>
          </a:p>
          <a:p>
            <a:pPr>
              <a:lnSpc>
                <a:spcPct val="150000"/>
              </a:lnSpc>
            </a:pPr>
            <a:r>
              <a:rPr lang="en-US" altLang="zh-CN" sz="2800" b="1" smtClean="0">
                <a:latin typeface="宋体" pitchFamily="2" charset="-122"/>
                <a:ea typeface="宋体" pitchFamily="2" charset="-122"/>
                <a:cs typeface="Times New Roman" panose="02020603050405020304" pitchFamily="18" charset="0"/>
              </a:rPr>
              <a:t>C.</a:t>
            </a:r>
            <a:r>
              <a:rPr lang="zh-CN" altLang="en-US" sz="2800" b="1" smtClean="0">
                <a:latin typeface="宋体" pitchFamily="2" charset="-122"/>
                <a:ea typeface="宋体" pitchFamily="2" charset="-122"/>
                <a:cs typeface="Times New Roman" panose="02020603050405020304" pitchFamily="18" charset="0"/>
              </a:rPr>
              <a:t>金属</a:t>
            </a:r>
            <a:r>
              <a:rPr lang="zh-CN" altLang="en-US" sz="2800" b="1">
                <a:latin typeface="宋体" pitchFamily="2" charset="-122"/>
                <a:ea typeface="宋体" pitchFamily="2" charset="-122"/>
                <a:cs typeface="Times New Roman" panose="02020603050405020304" pitchFamily="18" charset="0"/>
              </a:rPr>
              <a:t>探测器探测金属时，被测金属中</a:t>
            </a:r>
            <a:r>
              <a:rPr lang="zh-CN" altLang="en-US" sz="2800" b="1" smtClean="0">
                <a:latin typeface="宋体" pitchFamily="2" charset="-122"/>
                <a:ea typeface="宋体" pitchFamily="2" charset="-122"/>
                <a:cs typeface="Times New Roman" panose="02020603050405020304" pitchFamily="18" charset="0"/>
              </a:rPr>
              <a:t>感应</a:t>
            </a:r>
            <a:r>
              <a:rPr lang="zh-CN" altLang="en-US" sz="2800" b="1">
                <a:latin typeface="宋体" pitchFamily="2" charset="-122"/>
                <a:ea typeface="宋体" pitchFamily="2" charset="-122"/>
                <a:cs typeface="Times New Roman" panose="02020603050405020304" pitchFamily="18" charset="0"/>
              </a:rPr>
              <a:t>出涡流</a:t>
            </a:r>
          </a:p>
          <a:p>
            <a:pPr>
              <a:lnSpc>
                <a:spcPct val="150000"/>
              </a:lnSpc>
            </a:pPr>
            <a:r>
              <a:rPr lang="en-US" altLang="zh-CN" sz="2800" b="1" smtClean="0">
                <a:latin typeface="宋体" pitchFamily="2" charset="-122"/>
                <a:ea typeface="宋体" pitchFamily="2" charset="-122"/>
                <a:cs typeface="Times New Roman" panose="02020603050405020304" pitchFamily="18" charset="0"/>
              </a:rPr>
              <a:t>D.</a:t>
            </a:r>
            <a:r>
              <a:rPr lang="zh-CN" altLang="en-US" sz="2800" b="1" smtClean="0">
                <a:latin typeface="宋体" pitchFamily="2" charset="-122"/>
                <a:ea typeface="宋体" pitchFamily="2" charset="-122"/>
                <a:cs typeface="Times New Roman" panose="02020603050405020304" pitchFamily="18" charset="0"/>
              </a:rPr>
              <a:t>探测</a:t>
            </a:r>
            <a:r>
              <a:rPr lang="zh-CN" altLang="en-US" sz="2800" b="1">
                <a:latin typeface="宋体" pitchFamily="2" charset="-122"/>
                <a:ea typeface="宋体" pitchFamily="2" charset="-122"/>
                <a:cs typeface="Times New Roman" panose="02020603050405020304" pitchFamily="18" charset="0"/>
              </a:rPr>
              <a:t>过程中金属探测器与被测物体</a:t>
            </a:r>
            <a:r>
              <a:rPr lang="zh-CN" altLang="en-US" sz="2800" b="1" smtClean="0">
                <a:latin typeface="宋体" pitchFamily="2" charset="-122"/>
                <a:ea typeface="宋体" pitchFamily="2" charset="-122"/>
                <a:cs typeface="Times New Roman" panose="02020603050405020304" pitchFamily="18" charset="0"/>
              </a:rPr>
              <a:t>相对静止</a:t>
            </a:r>
            <a:r>
              <a:rPr lang="zh-CN" altLang="en-US" sz="2800" b="1">
                <a:latin typeface="宋体" pitchFamily="2" charset="-122"/>
                <a:ea typeface="宋体" pitchFamily="2" charset="-122"/>
                <a:cs typeface="Times New Roman" panose="02020603050405020304" pitchFamily="18" charset="0"/>
              </a:rPr>
              <a:t>与相对运动探测效果</a:t>
            </a:r>
            <a:r>
              <a:rPr lang="zh-CN" altLang="en-US" sz="2800" b="1" smtClean="0">
                <a:latin typeface="宋体" pitchFamily="2" charset="-122"/>
                <a:ea typeface="宋体" pitchFamily="2" charset="-122"/>
                <a:cs typeface="Times New Roman" panose="02020603050405020304" pitchFamily="18" charset="0"/>
              </a:rPr>
              <a:t>相同</a:t>
            </a:r>
            <a:endParaRPr lang="zh-CN" altLang="en-US" sz="2800" b="1">
              <a:latin typeface="宋体" pitchFamily="2" charset="-122"/>
              <a:ea typeface="宋体" pitchFamily="2" charset="-122"/>
              <a:cs typeface="Times New Roman" panose="02020603050405020304" pitchFamily="18" charset="0"/>
            </a:endParaRPr>
          </a:p>
        </p:txBody>
      </p:sp>
      <p:pic>
        <p:nvPicPr>
          <p:cNvPr id="7" name="Picture 1" descr="G:\课件\老教材物理\新建文件夹\aagiskis669a.TIF"/>
          <p:cNvPicPr>
            <a:picLocks noChangeAspect="1" noChangeArrowheads="1"/>
          </p:cNvPicPr>
          <p:nvPr>
            <p:custDataLst>
              <p:tags r:id="rId5"/>
            </p:custDataLst>
          </p:nvPr>
        </p:nvPicPr>
        <p:blipFill>
          <a:blip r:embed="rId4">
            <a:extLst>
              <a:ext uri="{28A0092B-C50C-407E-A947-70E740481C1C}">
                <a14:useLocalDpi xmlns:a14="http://schemas.microsoft.com/office/drawing/2010/main" val="0"/>
              </a:ext>
            </a:extLst>
          </a:blip>
          <a:stretch>
            <a:fillRect/>
          </a:stretch>
        </p:blipFill>
        <p:spPr bwMode="auto">
          <a:xfrm>
            <a:off x="5063385" y="4308139"/>
            <a:ext cx="2071706" cy="2071706"/>
          </a:xfrm>
          <a:prstGeom prst="rect">
            <a:avLst/>
          </a:prstGeom>
          <a:noFill/>
          <a:extLst>
            <a:ext uri="{909E8E84-426E-40DD-AFC4-6F175D3DCCD1}">
              <a14:hiddenFill xmlns:a14="http://schemas.microsoft.com/office/drawing/2010/main">
                <a:solidFill>
                  <a:srgbClr val="FFFFFF"/>
                </a:solidFill>
              </a14:hiddenFill>
            </a:ext>
          </a:extLst>
        </p:spPr>
      </p:pic>
      <p:sp>
        <p:nvSpPr>
          <p:cNvPr id="8" name="TextBox 5"/>
          <p:cNvSpPr txBox="1"/>
          <p:nvPr>
            <p:custDataLst>
              <p:tags r:id="rId6"/>
            </p:custDataLst>
          </p:nvPr>
        </p:nvSpPr>
        <p:spPr>
          <a:xfrm>
            <a:off x="2426636" y="1141436"/>
            <a:ext cx="805029" cy="523220"/>
          </a:xfrm>
          <a:prstGeom prst="rect">
            <a:avLst/>
          </a:prstGeom>
          <a:noFill/>
        </p:spPr>
        <p:txBody>
          <a:bodyPr wrap="none" rtlCol="0">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spcAft>
                <a:spcPct val="0"/>
              </a:spcAft>
            </a:pPr>
            <a:r>
              <a:rPr lang="en-US" altLang="zh-CN" sz="2800" b="1" kern="100">
                <a:solidFill>
                  <a:srgbClr val="FF0000"/>
                </a:solidFill>
                <a:latin typeface="Times New Roman" pitchFamily="18" charset="0"/>
                <a:ea typeface="宋体"/>
                <a:cs typeface="Times New Roman" panose="02020603050405020304" pitchFamily="18" charset="0"/>
              </a:rPr>
              <a:t>C</a:t>
            </a:r>
            <a:r>
              <a:rPr lang="zh-CN" altLang="zh-CN" sz="2800" b="1" kern="100">
                <a:solidFill>
                  <a:srgbClr val="FF0000"/>
                </a:solidFill>
                <a:latin typeface="Times New Roman" pitchFamily="18" charset="0"/>
                <a:ea typeface="宋体"/>
                <a:cs typeface="Times New Roman" panose="02020603050405020304" pitchFamily="18" charset="0"/>
              </a:rPr>
              <a:t>　</a:t>
            </a:r>
            <a:endParaRPr lang="zh-CN" altLang="zh-CN" sz="1050" kern="100">
              <a:solidFill>
                <a:prstClr val="black"/>
              </a:solidFill>
              <a:latin typeface="Times New Roman" pitchFamily="18" charset="0"/>
              <a:ea typeface="宋体"/>
              <a:cs typeface="Times New Roman" panose="02020603050405020304" pitchFamily="18" charset="0"/>
            </a:endParaRPr>
          </a:p>
        </p:txBody>
      </p:sp>
    </p:spTree>
    <p:extLst>
      <p:ext uri="{BB962C8B-B14F-4D97-AF65-F5344CB8AC3E}">
        <p14:creationId xmlns:p14="http://schemas.microsoft.com/office/powerpoint/2010/main" val="269350066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0"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left)">
                                      <p:cBhvr>
                                        <p:cTn id="7"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8" grpId="0"/>
    </p:bld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p:cSld name="">
    <p:spTree>
      <p:nvGrpSpPr>
        <p:cNvPr id="1" name=""/>
        <p:cNvGrpSpPr/>
        <p:nvPr>
          <p:custDataLst>
            <p:tags r:id="rId2"/>
          </p:custDataLst>
        </p:nvPr>
      </p:nvGrpSpPr>
      <p:grpSpPr>
        <a:xfrm>
          <a:off x="0" y="0"/>
          <a:ext cx="0" cy="0"/>
        </a:xfrm>
      </p:grpSpPr>
      <p:sp>
        <p:nvSpPr>
          <p:cNvPr id="2" name="矩形 1"/>
          <p:cNvSpPr/>
          <p:nvPr>
            <p:custDataLst>
              <p:tags r:id="rId3"/>
            </p:custDataLst>
          </p:nvPr>
        </p:nvSpPr>
        <p:spPr>
          <a:xfrm>
            <a:off x="658373" y="1786996"/>
            <a:ext cx="11034863" cy="2576667"/>
          </a:xfrm>
          <a:prstGeom prst="rect">
            <a:avLst/>
          </a:prstGeom>
        </p:spPr>
        <p:txBody>
          <a:bodyPr wrap="squar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lvl="0" indent="713740" algn="just" hangingPunct="0">
              <a:lnSpc>
                <a:spcPct val="150000"/>
              </a:lnSpc>
              <a:spcBef>
                <a:spcPct val="0"/>
              </a:spcBef>
              <a:tabLst>
                <a:tab pos="1828800"/>
                <a:tab pos="5600700"/>
                <a:tab pos="9867900"/>
              </a:tabLst>
            </a:pPr>
            <a:r>
              <a:rPr lang="zh-CN" altLang="zh-CN" sz="2800" b="1" kern="100" smtClean="0">
                <a:solidFill>
                  <a:srgbClr val="00B050"/>
                </a:solidFill>
                <a:latin typeface="宋体" pitchFamily="2" charset="-122"/>
                <a:ea typeface="宋体" pitchFamily="2" charset="-122"/>
                <a:cs typeface="Times New Roman"/>
              </a:rPr>
              <a:t>金属</a:t>
            </a:r>
            <a:r>
              <a:rPr lang="zh-CN" altLang="zh-CN" sz="2800" b="1" kern="100">
                <a:solidFill>
                  <a:srgbClr val="00B050"/>
                </a:solidFill>
                <a:latin typeface="宋体" pitchFamily="2" charset="-122"/>
                <a:ea typeface="宋体" pitchFamily="2" charset="-122"/>
                <a:cs typeface="Times New Roman"/>
              </a:rPr>
              <a:t>探测器只能探测金属，不能用于食品生产，不能防止细小的砂石颗粒混入食品中，</a:t>
            </a:r>
            <a:r>
              <a:rPr lang="en-US" altLang="zh-CN" sz="2800" b="1" kern="100">
                <a:solidFill>
                  <a:srgbClr val="00B050"/>
                </a:solidFill>
                <a:latin typeface="宋体" pitchFamily="2" charset="-122"/>
                <a:ea typeface="宋体" pitchFamily="2" charset="-122"/>
                <a:cs typeface="Courier New"/>
              </a:rPr>
              <a:t>A</a:t>
            </a:r>
            <a:r>
              <a:rPr lang="zh-CN" altLang="zh-CN" sz="2800" b="1" kern="100">
                <a:solidFill>
                  <a:srgbClr val="00B050"/>
                </a:solidFill>
                <a:latin typeface="宋体" pitchFamily="2" charset="-122"/>
                <a:ea typeface="宋体" pitchFamily="2" charset="-122"/>
                <a:cs typeface="Times New Roman"/>
              </a:rPr>
              <a:t>错误；金属探测器探测金属时，被测金属中感应出涡流，</a:t>
            </a:r>
            <a:r>
              <a:rPr lang="en-US" altLang="zh-CN" sz="2800" b="1" kern="100">
                <a:solidFill>
                  <a:srgbClr val="00B050"/>
                </a:solidFill>
                <a:latin typeface="宋体" pitchFamily="2" charset="-122"/>
                <a:ea typeface="宋体" pitchFamily="2" charset="-122"/>
                <a:cs typeface="Courier New"/>
              </a:rPr>
              <a:t>B</a:t>
            </a:r>
            <a:r>
              <a:rPr lang="zh-CN" altLang="zh-CN" sz="2800" b="1" kern="100">
                <a:solidFill>
                  <a:srgbClr val="00B050"/>
                </a:solidFill>
                <a:latin typeface="宋体" pitchFamily="2" charset="-122"/>
                <a:ea typeface="宋体" pitchFamily="2" charset="-122"/>
                <a:cs typeface="Times New Roman"/>
              </a:rPr>
              <a:t>错误，</a:t>
            </a:r>
            <a:r>
              <a:rPr lang="en-US" altLang="zh-CN" sz="2800" b="1" kern="100">
                <a:solidFill>
                  <a:srgbClr val="00B050"/>
                </a:solidFill>
                <a:latin typeface="宋体" pitchFamily="2" charset="-122"/>
                <a:ea typeface="宋体" pitchFamily="2" charset="-122"/>
                <a:cs typeface="Courier New"/>
              </a:rPr>
              <a:t>C</a:t>
            </a:r>
            <a:r>
              <a:rPr lang="zh-CN" altLang="zh-CN" sz="2800" b="1" kern="100">
                <a:solidFill>
                  <a:srgbClr val="00B050"/>
                </a:solidFill>
                <a:latin typeface="宋体" pitchFamily="2" charset="-122"/>
                <a:ea typeface="宋体" pitchFamily="2" charset="-122"/>
                <a:cs typeface="Times New Roman"/>
              </a:rPr>
              <a:t>正确；探测过程中金属探测器</a:t>
            </a:r>
            <a:r>
              <a:rPr lang="zh-CN" altLang="zh-CN" sz="2800" b="1" kern="100">
                <a:solidFill>
                  <a:srgbClr val="FF0000"/>
                </a:solidFill>
                <a:latin typeface="宋体" pitchFamily="2" charset="-122"/>
                <a:ea typeface="宋体" pitchFamily="2" charset="-122"/>
                <a:cs typeface="Times New Roman"/>
              </a:rPr>
              <a:t>应</a:t>
            </a:r>
            <a:r>
              <a:rPr lang="zh-CN" altLang="zh-CN" sz="2800" b="1" kern="100">
                <a:solidFill>
                  <a:srgbClr val="00B050"/>
                </a:solidFill>
                <a:latin typeface="宋体" pitchFamily="2" charset="-122"/>
                <a:ea typeface="宋体" pitchFamily="2" charset="-122"/>
                <a:cs typeface="Times New Roman"/>
              </a:rPr>
              <a:t>与被测物体相对运动，相对静止时无法得到探测效果，</a:t>
            </a:r>
            <a:r>
              <a:rPr lang="en-US" altLang="zh-CN" sz="2800" b="1" kern="100">
                <a:solidFill>
                  <a:srgbClr val="00B050"/>
                </a:solidFill>
                <a:latin typeface="宋体" pitchFamily="2" charset="-122"/>
                <a:ea typeface="宋体" pitchFamily="2" charset="-122"/>
                <a:cs typeface="Courier New"/>
              </a:rPr>
              <a:t>D</a:t>
            </a:r>
            <a:r>
              <a:rPr lang="zh-CN" altLang="zh-CN" sz="2800" b="1" kern="100">
                <a:solidFill>
                  <a:srgbClr val="00B050"/>
                </a:solidFill>
                <a:latin typeface="宋体" pitchFamily="2" charset="-122"/>
                <a:ea typeface="宋体" pitchFamily="2" charset="-122"/>
                <a:cs typeface="Times New Roman"/>
              </a:rPr>
              <a:t>错误。</a:t>
            </a:r>
            <a:endParaRPr lang="zh-CN" altLang="zh-CN" sz="1050" b="1" kern="100">
              <a:solidFill>
                <a:srgbClr val="00B050"/>
              </a:solidFill>
              <a:latin typeface="宋体" pitchFamily="2" charset="-122"/>
              <a:ea typeface="宋体" pitchFamily="2" charset="-122"/>
              <a:cs typeface="Courier New"/>
            </a:endParaRPr>
          </a:p>
        </p:txBody>
      </p:sp>
      <p:sp>
        <p:nvSpPr>
          <p:cNvPr id="4" name="矩形 3"/>
          <p:cNvSpPr/>
          <p:nvPr>
            <p:custDataLst>
              <p:tags r:id="rId4"/>
            </p:custDataLst>
          </p:nvPr>
        </p:nvSpPr>
        <p:spPr>
          <a:xfrm>
            <a:off x="658373" y="1041737"/>
            <a:ext cx="1266693" cy="637675"/>
          </a:xfrm>
          <a:prstGeom prst="rect">
            <a:avLst/>
          </a:prstGeom>
        </p:spPr>
        <p:txBody>
          <a:bodyPr wrap="none">
            <a:spAutoFit/>
          </a:bodyPr>
          <a:lstStyle>
            <a:defPPr>
              <a:defRPr lang="zh-CN"/>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zh-CN" altLang="zh-CN" sz="2800" b="1" kern="100" smtClean="0">
                <a:solidFill>
                  <a:srgbClr val="FF0000"/>
                </a:solidFill>
                <a:latin typeface="宋体" pitchFamily="2" charset="-122"/>
                <a:ea typeface="宋体" pitchFamily="2" charset="-122"/>
                <a:cs typeface="Times New Roman"/>
              </a:rPr>
              <a:t>解析</a:t>
            </a:r>
            <a:r>
              <a:rPr lang="zh-CN" altLang="en-US" sz="2800" b="1" kern="100" smtClean="0">
                <a:solidFill>
                  <a:srgbClr val="FF0000"/>
                </a:solidFill>
                <a:latin typeface="宋体" pitchFamily="2" charset="-122"/>
                <a:ea typeface="宋体" pitchFamily="2" charset="-122"/>
                <a:cs typeface="Times New Roman"/>
              </a:rPr>
              <a:t>：</a:t>
            </a:r>
            <a:endParaRPr lang="zh-CN" altLang="en-US">
              <a:solidFill>
                <a:srgbClr val="FF0000"/>
              </a:solidFill>
              <a:latin typeface="宋体" pitchFamily="2" charset="-122"/>
              <a:ea typeface="宋体" pitchFamily="2" charset="-122"/>
            </a:endParaRPr>
          </a:p>
        </p:txBody>
      </p:sp>
    </p:spTree>
    <p:extLst>
      <p:ext uri="{BB962C8B-B14F-4D97-AF65-F5344CB8AC3E}">
        <p14:creationId xmlns:p14="http://schemas.microsoft.com/office/powerpoint/2010/main" val="2436912189"/>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22" presetClass="entr" presetSubtype="8" dur="500" fill="hold" grpId="1"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wipe(left)">
                                      <p:cBhvr>
                                        <p:cTn id="7" dur="500"/>
                                        <p:tgtEl>
                                          <p:spTgt spid="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22" presetClass="entr" presetSubtype="1" dur="500" fill="hold" grpId="0" nodeType="clickEffect">
                                  <p:stCondLst>
                                    <p:cond delay="0"/>
                                  </p:stCondLst>
                                  <p:childTnLst>
                                    <p:set>
                                      <p:cBhvr>
                                        <p:cTn id="11" dur="1" fill="hold">
                                          <p:stCondLst>
                                            <p:cond delay="0"/>
                                          </p:stCondLst>
                                        </p:cTn>
                                        <p:tgtEl>
                                          <p:spTgt spid="2"/>
                                        </p:tgtEl>
                                        <p:attrNameLst>
                                          <p:attrName>style.visibility</p:attrName>
                                        </p:attrNameLst>
                                      </p:cBhvr>
                                      <p:to>
                                        <p:strVal val="visible"/>
                                      </p:to>
                                    </p:set>
                                    <p:animEffect transition="in" filter="wipe(up)">
                                      <p:cBhvr>
                                        <p:cTn id="12" dur="5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4" grpId="1"/>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custDataLst>
            <p:tags r:id="rId2"/>
          </p:custDataLst>
        </p:nvPr>
      </p:nvGrpSpPr>
      <p:grpSpPr>
        <a:xfrm>
          <a:off x="0" y="0"/>
          <a:ext cx="0" cy="0"/>
        </a:xfrm>
      </p:grpSpPr>
      <p:sp>
        <p:nvSpPr>
          <p:cNvPr id="2" name="New shape" title=""/>
          <p:cNvSpPr/>
          <p:nvPr>
            <p:custDataLst>
              <p:tags r:id="rId3"/>
            </p:custDataLst>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4"/>
              </a:rPr>
              <a:t>https://d.book118.com/447060040162006051</a:t>
            </a:r>
          </a:p>
        </p:txBody>
      </p:sp>
    </p:spTree>
  </p:cSld>
  <p:clrMapOvr>
    <a:masterClrMapping/>
  </p:clrMapOvr>
  <p:transition/>
  <p:timing/>
</p:sld>
</file>

<file path=ppt/tags/tag1.xml><?xml version="1.0" encoding="utf-8"?>
<p:tagLst xmlns:p="http://schemas.openxmlformats.org/presentationml/2006/main">
  <p:tag name="AS_UNIQUEID" val="1440"/>
</p:tagLst>
</file>

<file path=ppt/tags/tag2.xml><?xml version="1.0" encoding="utf-8"?>
<p:tagLst xmlns:p="http://schemas.openxmlformats.org/presentationml/2006/main">
  <p:tag name="AS_UNIQUEID" val="1441"/>
</p:tagLst>
</file>

<file path=ppt/tags/tag3.xml><?xml version="1.0" encoding="utf-8"?>
<p:tagLst xmlns:p="http://schemas.openxmlformats.org/presentationml/2006/main">
  <p:tag name="AS_UNIQUEID" val="1442"/>
</p:tagLst>
</file>

<file path=ppt/tags/tag4.xml><?xml version="1.0" encoding="utf-8"?>
<p:tagLst xmlns:p="http://schemas.openxmlformats.org/presentationml/2006/main">
  <p:tag name="AS_UNIQUEID" val="1443"/>
</p:tagLst>
</file>

<file path=ppt/tags/tag5.xml><?xml version="1.0" encoding="utf-8"?>
<p:tagLst xmlns:p="http://schemas.openxmlformats.org/presentationml/2006/main">
  <p:tag name="AS_UNIQUEID" val="1444"/>
</p:tagLst>
</file>

<file path=ppt/tags/tag6.xml><?xml version="1.0" encoding="utf-8"?>
<p:tagLst xmlns:p="http://schemas.openxmlformats.org/presentationml/2006/main">
  <p:tag name="AS_UNIQUEID" val="1445"/>
</p:tagLst>
</file>

<file path=ppt/tags/tag7.xml><?xml version="1.0" encoding="utf-8"?>
<p:tagLst xmlns:p="http://schemas.openxmlformats.org/presentationml/2006/main">
  <p:tag name="AS_UNIQUEID" val="1446"/>
</p:tagLst>
</file>

<file path=ppt/tags/tag8.xml><?xml version="1.0" encoding="utf-8"?>
<p:tagLst xmlns:p="http://schemas.openxmlformats.org/presentationml/2006/main">
  <p:tag name="AS_UNIQUEID" val="1447"/>
</p:tagLst>
</file>

<file path=ppt/tags/tag9.xml><?xml version="1.0" encoding="utf-8"?>
<p:tagLst xmlns:p="http://schemas.openxmlformats.org/presentationml/2006/main">
  <p:tag name="AS_UNIQUEID" val="1448"/>
</p:tagLst>
</file>

<file path=ppt/tags/tag10.xml><?xml version="1.0" encoding="utf-8"?>
<p:tagLst xmlns:p="http://schemas.openxmlformats.org/presentationml/2006/main">
  <p:tag name="AS_UNIQUEID" val="1449"/>
</p:tagLst>
</file>

<file path=ppt/tags/tag11.xml><?xml version="1.0" encoding="utf-8"?>
<p:tagLst xmlns:p="http://schemas.openxmlformats.org/presentationml/2006/main">
  <p:tag name="AS_UNIQUEID" val="1450"/>
</p:tagLst>
</file>

<file path=ppt/tags/tag12.xml><?xml version="1.0" encoding="utf-8"?>
<p:tagLst xmlns:p="http://schemas.openxmlformats.org/presentationml/2006/main">
  <p:tag name="AS_UNIQUEID" val="1451"/>
</p:tagLst>
</file>

<file path=ppt/tags/tag13.xml><?xml version="1.0" encoding="utf-8"?>
<p:tagLst xmlns:p="http://schemas.openxmlformats.org/presentationml/2006/main">
  <p:tag name="AS_UNIQUEID" val="1452"/>
</p:tagLst>
</file>

<file path=ppt/tags/tag14.xml><?xml version="1.0" encoding="utf-8"?>
<p:tagLst xmlns:p="http://schemas.openxmlformats.org/presentationml/2006/main">
  <p:tag name="AS_UNIQUEID" val="1453"/>
</p:tagLst>
</file>

<file path=ppt/tags/tag15.xml><?xml version="1.0" encoding="utf-8"?>
<p:tagLst xmlns:p="http://schemas.openxmlformats.org/presentationml/2006/main">
  <p:tag name="AS_UNIQUEID" val="1454"/>
</p:tagLst>
</file>

<file path=ppt/tags/tag16.xml><?xml version="1.0" encoding="utf-8"?>
<p:tagLst xmlns:p="http://schemas.openxmlformats.org/presentationml/2006/main">
  <p:tag name="AS_UNIQUEID" val="1455"/>
</p:tagLst>
</file>

<file path=ppt/tags/tag17.xml><?xml version="1.0" encoding="utf-8"?>
<p:tagLst xmlns:p="http://schemas.openxmlformats.org/presentationml/2006/main">
  <p:tag name="AS_UNIQUEID" val="1456"/>
</p:tagLst>
</file>

<file path=ppt/tags/tag18.xml><?xml version="1.0" encoding="utf-8"?>
<p:tagLst xmlns:p="http://schemas.openxmlformats.org/presentationml/2006/main">
  <p:tag name="AS_UNIQUEID" val="1457"/>
</p:tagLst>
</file>

<file path=ppt/tags/tag19.xml><?xml version="1.0" encoding="utf-8"?>
<p:tagLst xmlns:p="http://schemas.openxmlformats.org/presentationml/2006/main">
  <p:tag name="AS_UNIQUEID" val="1458"/>
</p:tagLst>
</file>

<file path=ppt/tags/tag20.xml><?xml version="1.0" encoding="utf-8"?>
<p:tagLst xmlns:p="http://schemas.openxmlformats.org/presentationml/2006/main">
  <p:tag name="AS_UNIQUEID" val="1459"/>
</p:tagLst>
</file>

<file path=ppt/tags/tag21.xml><?xml version="1.0" encoding="utf-8"?>
<p:tagLst xmlns:p="http://schemas.openxmlformats.org/presentationml/2006/main">
  <p:tag name="AS_UNIQUEID" val="1460"/>
</p:tagLst>
</file>

<file path=ppt/tags/tag22.xml><?xml version="1.0" encoding="utf-8"?>
<p:tagLst xmlns:p="http://schemas.openxmlformats.org/presentationml/2006/main">
  <p:tag name="AS_UNIQUEID" val="1461"/>
</p:tagLst>
</file>

<file path=ppt/tags/tag23.xml><?xml version="1.0" encoding="utf-8"?>
<p:tagLst xmlns:p="http://schemas.openxmlformats.org/presentationml/2006/main">
  <p:tag name="AS_UNIQUEID" val="1462"/>
</p:tagLst>
</file>

<file path=ppt/tags/tag24.xml><?xml version="1.0" encoding="utf-8"?>
<p:tagLst xmlns:p="http://schemas.openxmlformats.org/presentationml/2006/main">
  <p:tag name="AS_UNIQUEID" val="1463"/>
</p:tagLst>
</file>

<file path=ppt/tags/tag25.xml><?xml version="1.0" encoding="utf-8"?>
<p:tagLst xmlns:p="http://schemas.openxmlformats.org/presentationml/2006/main">
  <p:tag name="AS_UNIQUEID" val="1464"/>
</p:tagLst>
</file>

<file path=ppt/tags/tag26.xml><?xml version="1.0" encoding="utf-8"?>
<p:tagLst xmlns:p="http://schemas.openxmlformats.org/presentationml/2006/main">
  <p:tag name="AS_UNIQUEID" val="1465"/>
</p:tagLst>
</file>

<file path=ppt/tags/tag27.xml><?xml version="1.0" encoding="utf-8"?>
<p:tagLst xmlns:p="http://schemas.openxmlformats.org/presentationml/2006/main">
  <p:tag name="AS_UNIQUEID" val="1466"/>
</p:tagLst>
</file>

<file path=ppt/tags/tag28.xml><?xml version="1.0" encoding="utf-8"?>
<p:tagLst xmlns:p="http://schemas.openxmlformats.org/presentationml/2006/main">
  <p:tag name="AS_UNIQUEID" val="1467"/>
</p:tagLst>
</file>

<file path=ppt/tags/tag29.xml><?xml version="1.0" encoding="utf-8"?>
<p:tagLst xmlns:p="http://schemas.openxmlformats.org/presentationml/2006/main">
  <p:tag name="AS_UNIQUEID" val="1468"/>
</p:tagLst>
</file>

<file path=ppt/tags/tag30.xml><?xml version="1.0" encoding="utf-8"?>
<p:tagLst xmlns:p="http://schemas.openxmlformats.org/presentationml/2006/main">
  <p:tag name="AS_UNIQUEID" val="1469"/>
</p:tagLst>
</file>

<file path=ppt/tags/tag31.xml><?xml version="1.0" encoding="utf-8"?>
<p:tagLst xmlns:p="http://schemas.openxmlformats.org/presentationml/2006/main">
  <p:tag name="AS_UNIQUEID" val="1470"/>
</p:tagLst>
</file>

<file path=ppt/tags/tag32.xml><?xml version="1.0" encoding="utf-8"?>
<p:tagLst xmlns:p="http://schemas.openxmlformats.org/presentationml/2006/main">
  <p:tag name="AS_UNIQUEID" val="1471"/>
</p:tagLst>
</file>

<file path=ppt/tags/tag33.xml><?xml version="1.0" encoding="utf-8"?>
<p:tagLst xmlns:p="http://schemas.openxmlformats.org/presentationml/2006/main">
  <p:tag name="AS_UNIQUEID" val="1472"/>
</p:tagLst>
</file>

<file path=ppt/tags/tag34.xml><?xml version="1.0" encoding="utf-8"?>
<p:tagLst xmlns:p="http://schemas.openxmlformats.org/presentationml/2006/main">
  <p:tag name="AS_UNIQUEID" val="1473"/>
</p:tagLst>
</file>

<file path=ppt/tags/tag35.xml><?xml version="1.0" encoding="utf-8"?>
<p:tagLst xmlns:p="http://schemas.openxmlformats.org/presentationml/2006/main">
  <p:tag name="AS_UNIQUEID" val="1474"/>
</p:tagLst>
</file>

<file path=ppt/tags/tag36.xml><?xml version="1.0" encoding="utf-8"?>
<p:tagLst xmlns:p="http://schemas.openxmlformats.org/presentationml/2006/main">
  <p:tag name="AS_UNIQUEID" val="1475"/>
</p:tagLst>
</file>

<file path=ppt/tags/tag37.xml><?xml version="1.0" encoding="utf-8"?>
<p:tagLst xmlns:p="http://schemas.openxmlformats.org/presentationml/2006/main">
  <p:tag name="AS_UNIQUEID" val="1476"/>
</p:tagLst>
</file>

<file path=ppt/tags/tag38.xml><?xml version="1.0" encoding="utf-8"?>
<p:tagLst xmlns:p="http://schemas.openxmlformats.org/presentationml/2006/main">
  <p:tag name="AS_UNIQUEID" val="1477"/>
</p:tagLst>
</file>

<file path=ppt/tags/tag39.xml><?xml version="1.0" encoding="utf-8"?>
<p:tagLst xmlns:p="http://schemas.openxmlformats.org/presentationml/2006/main">
  <p:tag name="AS_UNIQUEID" val="1478"/>
</p:tagLst>
</file>

<file path=ppt/tags/tag40.xml><?xml version="1.0" encoding="utf-8"?>
<p:tagLst xmlns:p="http://schemas.openxmlformats.org/presentationml/2006/main">
  <p:tag name="AS_UNIQUEID" val="1479"/>
</p:tagLst>
</file>

<file path=ppt/tags/tag41.xml><?xml version="1.0" encoding="utf-8"?>
<p:tagLst xmlns:p="http://schemas.openxmlformats.org/presentationml/2006/main">
  <p:tag name="AS_UNIQUEID" val="1480"/>
</p:tagLst>
</file>

<file path=ppt/tags/tag42.xml><?xml version="1.0" encoding="utf-8"?>
<p:tagLst xmlns:p="http://schemas.openxmlformats.org/presentationml/2006/main">
  <p:tag name="AS_UNIQUEID" val="1481"/>
</p:tagLst>
</file>

<file path=ppt/tags/tag43.xml><?xml version="1.0" encoding="utf-8"?>
<p:tagLst xmlns:p="http://schemas.openxmlformats.org/presentationml/2006/main">
  <p:tag name="AS_UNIQUEID" val="1482"/>
</p:tagLst>
</file>

<file path=ppt/tags/tag44.xml><?xml version="1.0" encoding="utf-8"?>
<p:tagLst xmlns:p="http://schemas.openxmlformats.org/presentationml/2006/main">
  <p:tag name="AS_UNIQUEID" val="1483"/>
</p:tagLst>
</file>

<file path=ppt/tags/tag45.xml><?xml version="1.0" encoding="utf-8"?>
<p:tagLst xmlns:p="http://schemas.openxmlformats.org/presentationml/2006/main">
  <p:tag name="AS_UNIQUEID" val="1484"/>
</p:tagLst>
</file>

<file path=ppt/tags/tag46.xml><?xml version="1.0" encoding="utf-8"?>
<p:tagLst xmlns:p="http://schemas.openxmlformats.org/presentationml/2006/main">
  <p:tag name="AS_UNIQUEID" val="1485"/>
</p:tagLst>
</file>

<file path=ppt/tags/tag47.xml><?xml version="1.0" encoding="utf-8"?>
<p:tagLst xmlns:p="http://schemas.openxmlformats.org/presentationml/2006/main">
  <p:tag name="AS_UNIQUEID" val="1486"/>
</p:tagLst>
</file>

<file path=ppt/tags/tag48.xml><?xml version="1.0" encoding="utf-8"?>
<p:tagLst xmlns:p="http://schemas.openxmlformats.org/presentationml/2006/main">
  <p:tag name="AS_UNIQUEID" val="1487"/>
</p:tagLst>
</file>

<file path=ppt/tags/tag49.xml><?xml version="1.0" encoding="utf-8"?>
<p:tagLst xmlns:p="http://schemas.openxmlformats.org/presentationml/2006/main">
  <p:tag name="AS_UNIQUEID" val="1488"/>
</p:tagLst>
</file>

<file path=ppt/tags/tag50.xml><?xml version="1.0" encoding="utf-8"?>
<p:tagLst xmlns:p="http://schemas.openxmlformats.org/presentationml/2006/main">
  <p:tag name="AS_UNIQUEID" val="1489"/>
</p:tagLst>
</file>

<file path=ppt/tags/tag51.xml><?xml version="1.0" encoding="utf-8"?>
<p:tagLst xmlns:p="http://schemas.openxmlformats.org/presentationml/2006/main">
  <p:tag name="AS_UNIQUEID" val="1490"/>
</p:tagLst>
</file>

<file path=ppt/tags/tag52.xml><?xml version="1.0" encoding="utf-8"?>
<p:tagLst xmlns:p="http://schemas.openxmlformats.org/presentationml/2006/main">
  <p:tag name="AS_UNIQUEID" val="1491"/>
</p:tagLst>
</file>

<file path=ppt/tags/tag53.xml><?xml version="1.0" encoding="utf-8"?>
<p:tagLst xmlns:p="http://schemas.openxmlformats.org/presentationml/2006/main">
  <p:tag name="AS_UNIQUEID" val="1492"/>
</p:tagLst>
</file>

<file path=ppt/tags/tag54.xml><?xml version="1.0" encoding="utf-8"?>
<p:tagLst xmlns:p="http://schemas.openxmlformats.org/presentationml/2006/main">
  <p:tag name="AS_UNIQUEID" val="1493"/>
</p:tagLst>
</file>

<file path=ppt/tags/tag55.xml><?xml version="1.0" encoding="utf-8"?>
<p:tagLst xmlns:p="http://schemas.openxmlformats.org/presentationml/2006/main">
  <p:tag name="AS_UNIQUEID" val="1494"/>
</p:tagLst>
</file>

<file path=ppt/tags/tag56.xml><?xml version="1.0" encoding="utf-8"?>
<p:tagLst xmlns:p="http://schemas.openxmlformats.org/presentationml/2006/main">
  <p:tag name="AS_UNIQUEID" val="1495"/>
</p:tagLst>
</file>

<file path=ppt/tags/tag57.xml><?xml version="1.0" encoding="utf-8"?>
<p:tagLst xmlns:p="http://schemas.openxmlformats.org/presentationml/2006/main">
  <p:tag name="AS_UNIQUEID" val="1496"/>
</p:tagLst>
</file>

<file path=ppt/tags/tag58.xml><?xml version="1.0" encoding="utf-8"?>
<p:tagLst xmlns:p="http://schemas.openxmlformats.org/presentationml/2006/main">
  <p:tag name="AS_UNIQUEID" val="1497"/>
</p:tagLst>
</file>

<file path=ppt/tags/tag59.xml><?xml version="1.0" encoding="utf-8"?>
<p:tagLst xmlns:p="http://schemas.openxmlformats.org/presentationml/2006/main">
  <p:tag name="AS_UNIQUEID" val="1498"/>
</p:tagLst>
</file>

<file path=ppt/tags/tag60.xml><?xml version="1.0" encoding="utf-8"?>
<p:tagLst xmlns:p="http://schemas.openxmlformats.org/presentationml/2006/main">
  <p:tag name="AS_UNIQUEID" val="1499"/>
</p:tagLst>
</file>

<file path=ppt/tags/tag61.xml><?xml version="1.0" encoding="utf-8"?>
<p:tagLst xmlns:p="http://schemas.openxmlformats.org/presentationml/2006/main">
  <p:tag name="AS_UNIQUEID" val="1500"/>
</p:tagLst>
</file>

<file path=ppt/tags/tag62.xml><?xml version="1.0" encoding="utf-8"?>
<p:tagLst xmlns:p="http://schemas.openxmlformats.org/presentationml/2006/main">
  <p:tag name="AS_UNIQUEID" val="1501"/>
</p:tagLst>
</file>

<file path=ppt/tags/tag63.xml><?xml version="1.0" encoding="utf-8"?>
<p:tagLst xmlns:p="http://schemas.openxmlformats.org/presentationml/2006/main">
  <p:tag name="AS_UNIQUEID" val="1502"/>
</p:tagLst>
</file>

<file path=ppt/tags/tag64.xml><?xml version="1.0" encoding="utf-8"?>
<p:tagLst xmlns:p="http://schemas.openxmlformats.org/presentationml/2006/main">
  <p:tag name="AS_UNIQUEID" val="1503"/>
</p:tagLst>
</file>

<file path=ppt/tags/tag65.xml><?xml version="1.0" encoding="utf-8"?>
<p:tagLst xmlns:p="http://schemas.openxmlformats.org/presentationml/2006/main">
  <p:tag name="AS_UNIQUEID" val="1504"/>
</p:tagLst>
</file>

<file path=ppt/tags/tag66.xml><?xml version="1.0" encoding="utf-8"?>
<p:tagLst xmlns:p="http://schemas.openxmlformats.org/presentationml/2006/main">
  <p:tag name="AS_UNIQUEID" val="1505"/>
</p:tagLst>
</file>

<file path=ppt/tags/tag67.xml><?xml version="1.0" encoding="utf-8"?>
<p:tagLst xmlns:p="http://schemas.openxmlformats.org/presentationml/2006/main">
  <p:tag name="AS_UNIQUEID" val="1506"/>
</p:tagLst>
</file>

<file path=ppt/tags/tag68.xml><?xml version="1.0" encoding="utf-8"?>
<p:tagLst xmlns:p="http://schemas.openxmlformats.org/presentationml/2006/main">
  <p:tag name="AS_UNIQUEID" val="1507"/>
</p:tagLst>
</file>

<file path=ppt/tags/tag69.xml><?xml version="1.0" encoding="utf-8"?>
<p:tagLst xmlns:p="http://schemas.openxmlformats.org/presentationml/2006/main">
  <p:tag name="AS_UNIQUEID" val="1508"/>
</p:tagLst>
</file>

<file path=ppt/tags/tag70.xml><?xml version="1.0" encoding="utf-8"?>
<p:tagLst xmlns:p="http://schemas.openxmlformats.org/presentationml/2006/main">
  <p:tag name="AS_UNIQUEID" val="1509"/>
</p:tagLst>
</file>

<file path=ppt/tags/tag71.xml><?xml version="1.0" encoding="utf-8"?>
<p:tagLst xmlns:p="http://schemas.openxmlformats.org/presentationml/2006/main">
  <p:tag name="AS_UNIQUEID" val="1510"/>
</p:tagLst>
</file>

<file path=ppt/tags/tag72.xml><?xml version="1.0" encoding="utf-8"?>
<p:tagLst xmlns:p="http://schemas.openxmlformats.org/presentationml/2006/main">
  <p:tag name="AS_UNIQUEID" val="1511"/>
</p:tagLst>
</file>

<file path=ppt/tags/tag73.xml><?xml version="1.0" encoding="utf-8"?>
<p:tagLst xmlns:p="http://schemas.openxmlformats.org/presentationml/2006/main">
  <p:tag name="AS_UNIQUEID" val="1512"/>
</p:tagLst>
</file>

<file path=ppt/tags/tag74.xml><?xml version="1.0" encoding="utf-8"?>
<p:tagLst xmlns:p="http://schemas.openxmlformats.org/presentationml/2006/main">
  <p:tag name="AS_UNIQUEID" val="1513"/>
</p:tagLst>
</file>

<file path=ppt/tags/tag75.xml><?xml version="1.0" encoding="utf-8"?>
<p:tagLst xmlns:p="http://schemas.openxmlformats.org/presentationml/2006/main">
  <p:tag name="AS_UNIQUEID" val="1514"/>
</p:tagLst>
</file>

<file path=ppt/tags/tag76.xml><?xml version="1.0" encoding="utf-8"?>
<p:tagLst xmlns:p="http://schemas.openxmlformats.org/presentationml/2006/main">
  <p:tag name="AS_UNIQUEID" val="1340"/>
</p:tagLst>
</file>

<file path=ppt/tags/tag77.xml><?xml version="1.0" encoding="utf-8"?>
<p:tagLst xmlns:p="http://schemas.openxmlformats.org/presentationml/2006/main">
  <p:tag name="AS_UNIQUEID" val="1341"/>
</p:tagLst>
</file>

<file path=ppt/tags/tag78.xml><?xml version="1.0" encoding="utf-8"?>
<p:tagLst xmlns:p="http://schemas.openxmlformats.org/presentationml/2006/main">
  <p:tag name="AS_UNIQUEID" val="1342"/>
</p:tagLst>
</file>

<file path=ppt/tags/tag79.xml><?xml version="1.0" encoding="utf-8"?>
<p:tagLst xmlns:p="http://schemas.openxmlformats.org/presentationml/2006/main">
  <p:tag name="AS_UNIQUEID" val="1343"/>
</p:tagLst>
</file>

<file path=ppt/tags/tag80.xml><?xml version="1.0" encoding="utf-8"?>
<p:tagLst xmlns:p="http://schemas.openxmlformats.org/presentationml/2006/main">
  <p:tag name="AS_UNIQUEID" val="1344"/>
</p:tagLst>
</file>

<file path=ppt/tags/tag81.xml><?xml version="1.0" encoding="utf-8"?>
<p:tagLst xmlns:p="http://schemas.openxmlformats.org/presentationml/2006/main">
  <p:tag name="AS_UNIQUEID" val="1345"/>
</p:tagLst>
</file>

<file path=ppt/tags/tag82.xml><?xml version="1.0" encoding="utf-8"?>
<p:tagLst xmlns:p="http://schemas.openxmlformats.org/presentationml/2006/main">
  <p:tag name="AS_UNIQUEID" val="1346"/>
</p:tagLst>
</file>

<file path=ppt/tags/tag83.xml><?xml version="1.0" encoding="utf-8"?>
<p:tagLst xmlns:p="http://schemas.openxmlformats.org/presentationml/2006/main">
  <p:tag name="AS_UNIQUEID" val="1347"/>
</p:tagLst>
</file>

<file path=ppt/tags/tag84.xml><?xml version="1.0" encoding="utf-8"?>
<p:tagLst xmlns:p="http://schemas.openxmlformats.org/presentationml/2006/main">
  <p:tag name="AS_UNIQUEID" val="1182"/>
</p:tagLst>
</file>

<file path=ppt/tags/tag85.xml><?xml version="1.0" encoding="utf-8"?>
<p:tagLst xmlns:p="http://schemas.openxmlformats.org/presentationml/2006/main">
  <p:tag name="AS_UNIQUEID" val="1183"/>
</p:tagLst>
</file>

<file path=ppt/tags/tag86.xml><?xml version="1.0" encoding="utf-8"?>
<p:tagLst xmlns:p="http://schemas.openxmlformats.org/presentationml/2006/main">
  <p:tag name="AS_UNIQUEID" val="1184"/>
</p:tagLst>
</file>

<file path=ppt/tags/tag87.xml><?xml version="1.0" encoding="utf-8"?>
<p:tagLst xmlns:p="http://schemas.openxmlformats.org/presentationml/2006/main">
  <p:tag name="AS_UNIQUEID" val="1185"/>
</p:tagLst>
</file>

<file path=ppt/tags/tag88.xml><?xml version="1.0" encoding="utf-8"?>
<p:tagLst xmlns:p="http://schemas.openxmlformats.org/presentationml/2006/main">
  <p:tag name="AS_UNIQUEID" val="1186"/>
</p:tagLst>
</file>

<file path=ppt/tags/tag89.xml><?xml version="1.0" encoding="utf-8"?>
<p:tagLst xmlns:p="http://schemas.openxmlformats.org/presentationml/2006/main">
  <p:tag name="AS_UNIQUEID" val="1348"/>
</p:tagLst>
</file>

<file path=ppt/tags/tag90.xml><?xml version="1.0" encoding="utf-8"?>
<p:tagLst xmlns:p="http://schemas.openxmlformats.org/presentationml/2006/main">
  <p:tag name="AS_UNIQUEID" val="1188"/>
</p:tagLst>
</file>

<file path=ppt/tags/tag91.xml><?xml version="1.0" encoding="utf-8"?>
<p:tagLst xmlns:p="http://schemas.openxmlformats.org/presentationml/2006/main">
  <p:tag name="AS_UNIQUEID" val="1189"/>
</p:tagLst>
</file>

<file path=ppt/tags/tag92.xml><?xml version="1.0" encoding="utf-8"?>
<p:tagLst xmlns:p="http://schemas.openxmlformats.org/presentationml/2006/main">
  <p:tag name="AS_UNIQUEID" val="1190"/>
</p:tagLst>
</file>

<file path=ppt/tags/tag93.xml><?xml version="1.0" encoding="utf-8"?>
<p:tagLst xmlns:p="http://schemas.openxmlformats.org/presentationml/2006/main">
  <p:tag name="AS_UNIQUEID" val="1191"/>
</p:tagLst>
</file>

<file path=ppt/tags/tag94.xml><?xml version="1.0" encoding="utf-8"?>
<p:tagLst xmlns:p="http://schemas.openxmlformats.org/presentationml/2006/main">
  <p:tag name="AS_UNIQUEID" val="1192"/>
</p:tagLst>
</file>

<file path=ppt/tags/tag95.xml><?xml version="1.0" encoding="utf-8"?>
<p:tagLst xmlns:p="http://schemas.openxmlformats.org/presentationml/2006/main">
  <p:tag name="AS_UNIQUEID" val="1349"/>
</p:tagLst>
</file>

<file path=ppt/tags/tag96.xml><?xml version="1.0" encoding="utf-8"?>
<p:tagLst xmlns:p="http://schemas.openxmlformats.org/presentationml/2006/main">
  <p:tag name="AS_UNIQUEID" val="1194"/>
</p:tagLst>
</file>

<file path=ppt/tags/tag97.xml><?xml version="1.0" encoding="utf-8"?>
<p:tagLst xmlns:p="http://schemas.openxmlformats.org/presentationml/2006/main">
  <p:tag name="AS_UNIQUEID" val="1195"/>
</p:tagLst>
</file>

<file path=ppt/tags/tag98.xml><?xml version="1.0" encoding="utf-8"?>
<p:tagLst xmlns:p="http://schemas.openxmlformats.org/presentationml/2006/main">
  <p:tag name="AS_UNIQUEID" val="1196"/>
</p:tagLst>
</file>

<file path=ppt/tags/tag99.xml><?xml version="1.0" encoding="utf-8"?>
<p:tagLst xmlns:p="http://schemas.openxmlformats.org/presentationml/2006/main">
  <p:tag name="AS_UNIQUEID" val="1197"/>
</p:tagLst>
</file>

<file path=ppt/tags/tag100.xml><?xml version="1.0" encoding="utf-8"?>
<p:tagLst xmlns:p="http://schemas.openxmlformats.org/presentationml/2006/main">
  <p:tag name="AS_UNIQUEID" val="1198"/>
</p:tagLst>
</file>

<file path=ppt/tags/tag101.xml><?xml version="1.0" encoding="utf-8"?>
<p:tagLst xmlns:p="http://schemas.openxmlformats.org/presentationml/2006/main">
  <p:tag name="AS_UNIQUEID" val="1350"/>
</p:tagLst>
</file>

<file path=ppt/tags/tag102.xml><?xml version="1.0" encoding="utf-8"?>
<p:tagLst xmlns:p="http://schemas.openxmlformats.org/presentationml/2006/main">
  <p:tag name="AS_UNIQUEID" val="1200"/>
</p:tagLst>
</file>

<file path=ppt/tags/tag103.xml><?xml version="1.0" encoding="utf-8"?>
<p:tagLst xmlns:p="http://schemas.openxmlformats.org/presentationml/2006/main">
  <p:tag name="AS_UNIQUEID" val="1201"/>
</p:tagLst>
</file>

<file path=ppt/tags/tag104.xml><?xml version="1.0" encoding="utf-8"?>
<p:tagLst xmlns:p="http://schemas.openxmlformats.org/presentationml/2006/main">
  <p:tag name="AS_UNIQUEID" val="1202"/>
</p:tagLst>
</file>

<file path=ppt/tags/tag105.xml><?xml version="1.0" encoding="utf-8"?>
<p:tagLst xmlns:p="http://schemas.openxmlformats.org/presentationml/2006/main">
  <p:tag name="AS_UNIQUEID" val="1203"/>
</p:tagLst>
</file>

<file path=ppt/tags/tag106.xml><?xml version="1.0" encoding="utf-8"?>
<p:tagLst xmlns:p="http://schemas.openxmlformats.org/presentationml/2006/main">
  <p:tag name="AS_UNIQUEID" val="1204"/>
</p:tagLst>
</file>

<file path=ppt/tags/tag107.xml><?xml version="1.0" encoding="utf-8"?>
<p:tagLst xmlns:p="http://schemas.openxmlformats.org/presentationml/2006/main">
  <p:tag name="AS_UNIQUEID" val="1205"/>
</p:tagLst>
</file>

<file path=ppt/tags/tag108.xml><?xml version="1.0" encoding="utf-8"?>
<p:tagLst xmlns:p="http://schemas.openxmlformats.org/presentationml/2006/main">
  <p:tag name="AS_UNIQUEID" val="1351"/>
</p:tagLst>
</file>

<file path=ppt/tags/tag109.xml><?xml version="1.0" encoding="utf-8"?>
<p:tagLst xmlns:p="http://schemas.openxmlformats.org/presentationml/2006/main">
  <p:tag name="AS_UNIQUEID" val="1207"/>
</p:tagLst>
</file>

<file path=ppt/tags/tag110.xml><?xml version="1.0" encoding="utf-8"?>
<p:tagLst xmlns:p="http://schemas.openxmlformats.org/presentationml/2006/main">
  <p:tag name="AS_UNIQUEID" val="1208"/>
</p:tagLst>
</file>

<file path=ppt/tags/tag111.xml><?xml version="1.0" encoding="utf-8"?>
<p:tagLst xmlns:p="http://schemas.openxmlformats.org/presentationml/2006/main">
  <p:tag name="AS_UNIQUEID" val="1209"/>
</p:tagLst>
</file>

<file path=ppt/tags/tag112.xml><?xml version="1.0" encoding="utf-8"?>
<p:tagLst xmlns:p="http://schemas.openxmlformats.org/presentationml/2006/main">
  <p:tag name="AS_UNIQUEID" val="1210"/>
</p:tagLst>
</file>

<file path=ppt/tags/tag113.xml><?xml version="1.0" encoding="utf-8"?>
<p:tagLst xmlns:p="http://schemas.openxmlformats.org/presentationml/2006/main">
  <p:tag name="AS_UNIQUEID" val="1211"/>
</p:tagLst>
</file>

<file path=ppt/tags/tag114.xml><?xml version="1.0" encoding="utf-8"?>
<p:tagLst xmlns:p="http://schemas.openxmlformats.org/presentationml/2006/main">
  <p:tag name="AS_UNIQUEID" val="1212"/>
</p:tagLst>
</file>

<file path=ppt/tags/tag115.xml><?xml version="1.0" encoding="utf-8"?>
<p:tagLst xmlns:p="http://schemas.openxmlformats.org/presentationml/2006/main">
  <p:tag name="AS_UNIQUEID" val="1213"/>
</p:tagLst>
</file>

<file path=ppt/tags/tag116.xml><?xml version="1.0" encoding="utf-8"?>
<p:tagLst xmlns:p="http://schemas.openxmlformats.org/presentationml/2006/main">
  <p:tag name="AS_UNIQUEID" val="1214"/>
</p:tagLst>
</file>

<file path=ppt/tags/tag117.xml><?xml version="1.0" encoding="utf-8"?>
<p:tagLst xmlns:p="http://schemas.openxmlformats.org/presentationml/2006/main">
  <p:tag name="AS_UNIQUEID" val="1215"/>
</p:tagLst>
</file>

<file path=ppt/tags/tag118.xml><?xml version="1.0" encoding="utf-8"?>
<p:tagLst xmlns:p="http://schemas.openxmlformats.org/presentationml/2006/main">
  <p:tag name="AS_UNIQUEID" val="1352"/>
</p:tagLst>
</file>

<file path=ppt/tags/tag119.xml><?xml version="1.0" encoding="utf-8"?>
<p:tagLst xmlns:p="http://schemas.openxmlformats.org/presentationml/2006/main">
  <p:tag name="AS_UNIQUEID" val="1217"/>
</p:tagLst>
</file>

<file path=ppt/tags/tag120.xml><?xml version="1.0" encoding="utf-8"?>
<p:tagLst xmlns:p="http://schemas.openxmlformats.org/presentationml/2006/main">
  <p:tag name="AS_UNIQUEID" val="1218"/>
</p:tagLst>
</file>

<file path=ppt/tags/tag121.xml><?xml version="1.0" encoding="utf-8"?>
<p:tagLst xmlns:p="http://schemas.openxmlformats.org/presentationml/2006/main">
  <p:tag name="AS_UNIQUEID" val="1219"/>
</p:tagLst>
</file>

<file path=ppt/tags/tag122.xml><?xml version="1.0" encoding="utf-8"?>
<p:tagLst xmlns:p="http://schemas.openxmlformats.org/presentationml/2006/main">
  <p:tag name="AS_UNIQUEID" val="1220"/>
</p:tagLst>
</file>

<file path=ppt/tags/tag123.xml><?xml version="1.0" encoding="utf-8"?>
<p:tagLst xmlns:p="http://schemas.openxmlformats.org/presentationml/2006/main">
  <p:tag name="AS_UNIQUEID" val="1353"/>
</p:tagLst>
</file>

<file path=ppt/tags/tag124.xml><?xml version="1.0" encoding="utf-8"?>
<p:tagLst xmlns:p="http://schemas.openxmlformats.org/presentationml/2006/main">
  <p:tag name="AS_UNIQUEID" val="1222"/>
</p:tagLst>
</file>

<file path=ppt/tags/tag125.xml><?xml version="1.0" encoding="utf-8"?>
<p:tagLst xmlns:p="http://schemas.openxmlformats.org/presentationml/2006/main">
  <p:tag name="AS_UNIQUEID" val="1223"/>
</p:tagLst>
</file>

<file path=ppt/tags/tag126.xml><?xml version="1.0" encoding="utf-8"?>
<p:tagLst xmlns:p="http://schemas.openxmlformats.org/presentationml/2006/main">
  <p:tag name="AS_UNIQUEID" val="1224"/>
</p:tagLst>
</file>

<file path=ppt/tags/tag127.xml><?xml version="1.0" encoding="utf-8"?>
<p:tagLst xmlns:p="http://schemas.openxmlformats.org/presentationml/2006/main">
  <p:tag name="AS_UNIQUEID" val="1354"/>
</p:tagLst>
</file>

<file path=ppt/tags/tag128.xml><?xml version="1.0" encoding="utf-8"?>
<p:tagLst xmlns:p="http://schemas.openxmlformats.org/presentationml/2006/main">
  <p:tag name="AS_UNIQUEID" val="1226"/>
</p:tagLst>
</file>

<file path=ppt/tags/tag129.xml><?xml version="1.0" encoding="utf-8"?>
<p:tagLst xmlns:p="http://schemas.openxmlformats.org/presentationml/2006/main">
  <p:tag name="AS_UNIQUEID" val="1227"/>
</p:tagLst>
</file>

<file path=ppt/tags/tag130.xml><?xml version="1.0" encoding="utf-8"?>
<p:tagLst xmlns:p="http://schemas.openxmlformats.org/presentationml/2006/main">
  <p:tag name="AS_UNIQUEID" val="1228"/>
</p:tagLst>
</file>

<file path=ppt/tags/tag131.xml><?xml version="1.0" encoding="utf-8"?>
<p:tagLst xmlns:p="http://schemas.openxmlformats.org/presentationml/2006/main">
  <p:tag name="AS_UNIQUEID" val="1229"/>
</p:tagLst>
</file>

<file path=ppt/tags/tag132.xml><?xml version="1.0" encoding="utf-8"?>
<p:tagLst xmlns:p="http://schemas.openxmlformats.org/presentationml/2006/main">
  <p:tag name="AS_UNIQUEID" val="1230"/>
</p:tagLst>
</file>

<file path=ppt/tags/tag133.xml><?xml version="1.0" encoding="utf-8"?>
<p:tagLst xmlns:p="http://schemas.openxmlformats.org/presentationml/2006/main">
  <p:tag name="AS_UNIQUEID" val="1231"/>
</p:tagLst>
</file>

<file path=ppt/tags/tag134.xml><?xml version="1.0" encoding="utf-8"?>
<p:tagLst xmlns:p="http://schemas.openxmlformats.org/presentationml/2006/main">
  <p:tag name="AS_UNIQUEID" val="1355"/>
</p:tagLst>
</file>

<file path=ppt/tags/tag135.xml><?xml version="1.0" encoding="utf-8"?>
<p:tagLst xmlns:p="http://schemas.openxmlformats.org/presentationml/2006/main">
  <p:tag name="AS_UNIQUEID" val="1233"/>
</p:tagLst>
</file>

<file path=ppt/tags/tag136.xml><?xml version="1.0" encoding="utf-8"?>
<p:tagLst xmlns:p="http://schemas.openxmlformats.org/presentationml/2006/main">
  <p:tag name="AS_UNIQUEID" val="1234"/>
</p:tagLst>
</file>

<file path=ppt/tags/tag137.xml><?xml version="1.0" encoding="utf-8"?>
<p:tagLst xmlns:p="http://schemas.openxmlformats.org/presentationml/2006/main">
  <p:tag name="AS_UNIQUEID" val="1235"/>
</p:tagLst>
</file>

<file path=ppt/tags/tag138.xml><?xml version="1.0" encoding="utf-8"?>
<p:tagLst xmlns:p="http://schemas.openxmlformats.org/presentationml/2006/main">
  <p:tag name="AS_UNIQUEID" val="1236"/>
</p:tagLst>
</file>

<file path=ppt/tags/tag139.xml><?xml version="1.0" encoding="utf-8"?>
<p:tagLst xmlns:p="http://schemas.openxmlformats.org/presentationml/2006/main">
  <p:tag name="AS_UNIQUEID" val="1237"/>
</p:tagLst>
</file>

<file path=ppt/tags/tag140.xml><?xml version="1.0" encoding="utf-8"?>
<p:tagLst xmlns:p="http://schemas.openxmlformats.org/presentationml/2006/main">
  <p:tag name="AS_UNIQUEID" val="1238"/>
</p:tagLst>
</file>

<file path=ppt/tags/tag141.xml><?xml version="1.0" encoding="utf-8"?>
<p:tagLst xmlns:p="http://schemas.openxmlformats.org/presentationml/2006/main">
  <p:tag name="AS_UNIQUEID" val="1356"/>
</p:tagLst>
</file>

<file path=ppt/tags/tag142.xml><?xml version="1.0" encoding="utf-8"?>
<p:tagLst xmlns:p="http://schemas.openxmlformats.org/presentationml/2006/main">
  <p:tag name="AS_UNIQUEID" val="1240"/>
</p:tagLst>
</file>

<file path=ppt/tags/tag143.xml><?xml version="1.0" encoding="utf-8"?>
<p:tagLst xmlns:p="http://schemas.openxmlformats.org/presentationml/2006/main">
  <p:tag name="AS_UNIQUEID" val="1241"/>
</p:tagLst>
</file>

<file path=ppt/tags/tag144.xml><?xml version="1.0" encoding="utf-8"?>
<p:tagLst xmlns:p="http://schemas.openxmlformats.org/presentationml/2006/main">
  <p:tag name="AS_UNIQUEID" val="1242"/>
</p:tagLst>
</file>

<file path=ppt/tags/tag145.xml><?xml version="1.0" encoding="utf-8"?>
<p:tagLst xmlns:p="http://schemas.openxmlformats.org/presentationml/2006/main">
  <p:tag name="AS_UNIQUEID" val="1243"/>
</p:tagLst>
</file>

<file path=ppt/tags/tag146.xml><?xml version="1.0" encoding="utf-8"?>
<p:tagLst xmlns:p="http://schemas.openxmlformats.org/presentationml/2006/main">
  <p:tag name="AS_UNIQUEID" val="1244"/>
</p:tagLst>
</file>

<file path=ppt/tags/tag147.xml><?xml version="1.0" encoding="utf-8"?>
<p:tagLst xmlns:p="http://schemas.openxmlformats.org/presentationml/2006/main">
  <p:tag name="AS_UNIQUEID" val="1357"/>
</p:tagLst>
</file>

<file path=ppt/tags/tag148.xml><?xml version="1.0" encoding="utf-8"?>
<p:tagLst xmlns:p="http://schemas.openxmlformats.org/presentationml/2006/main">
  <p:tag name="AS_UNIQUEID" val="1246"/>
</p:tagLst>
</file>

<file path=ppt/tags/tag149.xml><?xml version="1.0" encoding="utf-8"?>
<p:tagLst xmlns:p="http://schemas.openxmlformats.org/presentationml/2006/main">
  <p:tag name="AS_UNIQUEID" val="1247"/>
</p:tagLst>
</file>

<file path=ppt/tags/tag150.xml><?xml version="1.0" encoding="utf-8"?>
<p:tagLst xmlns:p="http://schemas.openxmlformats.org/presentationml/2006/main">
  <p:tag name="AS_UNIQUEID" val="1248"/>
</p:tagLst>
</file>

<file path=ppt/tags/tag151.xml><?xml version="1.0" encoding="utf-8"?>
<p:tagLst xmlns:p="http://schemas.openxmlformats.org/presentationml/2006/main">
  <p:tag name="AS_UNIQUEID" val="1249"/>
</p:tagLst>
</file>

<file path=ppt/tags/tag152.xml><?xml version="1.0" encoding="utf-8"?>
<p:tagLst xmlns:p="http://schemas.openxmlformats.org/presentationml/2006/main">
  <p:tag name="AS_UNIQUEID" val="1250"/>
</p:tagLst>
</file>

<file path=ppt/tags/tag153.xml><?xml version="1.0" encoding="utf-8"?>
<p:tagLst xmlns:p="http://schemas.openxmlformats.org/presentationml/2006/main">
  <p:tag name="AS_UNIQUEID" val="1358"/>
</p:tagLst>
</file>

<file path=ppt/tags/tag154.xml><?xml version="1.0" encoding="utf-8"?>
<p:tagLst xmlns:p="http://schemas.openxmlformats.org/presentationml/2006/main">
  <p:tag name="AS_UNIQUEID" val="126"/>
</p:tagLst>
</file>

<file path=ppt/tags/tag155.xml><?xml version="1.0" encoding="utf-8"?>
<p:tagLst xmlns:p="http://schemas.openxmlformats.org/presentationml/2006/main">
  <p:tag name="AS_UNIQUEID" val="127"/>
</p:tagLst>
</file>

<file path=ppt/tags/tag156.xml><?xml version="1.0" encoding="utf-8"?>
<p:tagLst xmlns:p="http://schemas.openxmlformats.org/presentationml/2006/main">
  <p:tag name="AS_UNIQUEID" val="128"/>
</p:tagLst>
</file>

<file path=ppt/tags/tag157.xml><?xml version="1.0" encoding="utf-8"?>
<p:tagLst xmlns:p="http://schemas.openxmlformats.org/presentationml/2006/main">
  <p:tag name="AS_UNIQUEID" val="129"/>
</p:tagLst>
</file>

<file path=ppt/tags/tag158.xml><?xml version="1.0" encoding="utf-8"?>
<p:tagLst xmlns:p="http://schemas.openxmlformats.org/presentationml/2006/main">
  <p:tag name="AS_UNIQUEID" val="130"/>
</p:tagLst>
</file>

<file path=ppt/tags/tag159.xml><?xml version="1.0" encoding="utf-8"?>
<p:tagLst xmlns:p="http://schemas.openxmlformats.org/presentationml/2006/main">
  <p:tag name="AS_UNIQUEID" val="131"/>
</p:tagLst>
</file>

<file path=ppt/tags/tag160.xml><?xml version="1.0" encoding="utf-8"?>
<p:tagLst xmlns:p="http://schemas.openxmlformats.org/presentationml/2006/main">
  <p:tag name="AS_UNIQUEID" val="132"/>
</p:tagLst>
</file>

<file path=ppt/tags/tag161.xml><?xml version="1.0" encoding="utf-8"?>
<p:tagLst xmlns:p="http://schemas.openxmlformats.org/presentationml/2006/main">
  <p:tag name="AS_UNIQUEID" val="1359"/>
</p:tagLst>
</file>

<file path=ppt/tags/tag162.xml><?xml version="1.0" encoding="utf-8"?>
<p:tagLst xmlns:p="http://schemas.openxmlformats.org/presentationml/2006/main">
  <p:tag name="AS_UNIQUEID" val="1252"/>
</p:tagLst>
</file>

<file path=ppt/tags/tag163.xml><?xml version="1.0" encoding="utf-8"?>
<p:tagLst xmlns:p="http://schemas.openxmlformats.org/presentationml/2006/main">
  <p:tag name="AS_UNIQUEID" val="1253"/>
</p:tagLst>
</file>

<file path=ppt/tags/tag164.xml><?xml version="1.0" encoding="utf-8"?>
<p:tagLst xmlns:p="http://schemas.openxmlformats.org/presentationml/2006/main">
  <p:tag name="AS_UNIQUEID" val="1254"/>
</p:tagLst>
</file>

<file path=ppt/tags/tag165.xml><?xml version="1.0" encoding="utf-8"?>
<p:tagLst xmlns:p="http://schemas.openxmlformats.org/presentationml/2006/main">
  <p:tag name="AS_UNIQUEID" val="1255"/>
</p:tagLst>
</file>

<file path=ppt/tags/tag166.xml><?xml version="1.0" encoding="utf-8"?>
<p:tagLst xmlns:p="http://schemas.openxmlformats.org/presentationml/2006/main">
  <p:tag name="AS_UNIQUEID" val="1256"/>
</p:tagLst>
</file>

<file path=ppt/tags/tag167.xml><?xml version="1.0" encoding="utf-8"?>
<p:tagLst xmlns:p="http://schemas.openxmlformats.org/presentationml/2006/main">
  <p:tag name="AS_UNIQUEID" val="1360"/>
</p:tagLst>
</file>

<file path=ppt/tags/tag168.xml><?xml version="1.0" encoding="utf-8"?>
<p:tagLst xmlns:p="http://schemas.openxmlformats.org/presentationml/2006/main">
  <p:tag name="AS_UNIQUEID" val="1326"/>
</p:tagLst>
</file>

<file path=ppt/tags/tag169.xml><?xml version="1.0" encoding="utf-8"?>
<p:tagLst xmlns:p="http://schemas.openxmlformats.org/presentationml/2006/main">
  <p:tag name="AS_UNIQUEID" val="116"/>
</p:tagLst>
</file>

<file path=ppt/tags/tag170.xml><?xml version="1.0" encoding="utf-8"?>
<p:tagLst xmlns:p="http://schemas.openxmlformats.org/presentationml/2006/main">
  <p:tag name="AS_UNIQUEID" val="1327"/>
</p:tagLst>
</file>

<file path=ppt/tags/tag171.xml><?xml version="1.0" encoding="utf-8"?>
<p:tagLst xmlns:p="http://schemas.openxmlformats.org/presentationml/2006/main">
  <p:tag name="AS_UNIQUEID" val="118"/>
</p:tagLst>
</file>

<file path=ppt/tags/tag172.xml><?xml version="1.0" encoding="utf-8"?>
<p:tagLst xmlns:p="http://schemas.openxmlformats.org/presentationml/2006/main">
  <p:tag name="AS_UNIQUEID" val="119"/>
</p:tagLst>
</file>

<file path=ppt/tags/tag173.xml><?xml version="1.0" encoding="utf-8"?>
<p:tagLst xmlns:p="http://schemas.openxmlformats.org/presentationml/2006/main">
  <p:tag name="AS_UNIQUEID" val="120"/>
</p:tagLst>
</file>

<file path=ppt/tags/tag174.xml><?xml version="1.0" encoding="utf-8"?>
<p:tagLst xmlns:p="http://schemas.openxmlformats.org/presentationml/2006/main">
  <p:tag name="AS_UNIQUEID" val="1328"/>
</p:tagLst>
</file>

<file path=ppt/tags/tag175.xml><?xml version="1.0" encoding="utf-8"?>
<p:tagLst xmlns:p="http://schemas.openxmlformats.org/presentationml/2006/main">
  <p:tag name="AS_UNIQUEID" val="122"/>
</p:tagLst>
</file>

<file path=ppt/tags/tag176.xml><?xml version="1.0" encoding="utf-8"?>
<p:tagLst xmlns:p="http://schemas.openxmlformats.org/presentationml/2006/main">
  <p:tag name="AS_UNIQUEID" val="123"/>
</p:tagLst>
</file>

<file path=ppt/tags/tag177.xml><?xml version="1.0" encoding="utf-8"?>
<p:tagLst xmlns:p="http://schemas.openxmlformats.org/presentationml/2006/main">
  <p:tag name="AS_UNIQUEID" val="124"/>
</p:tagLst>
</file>

<file path=ppt/tags/tag178.xml><?xml version="1.0" encoding="utf-8"?>
<p:tagLst xmlns:p="http://schemas.openxmlformats.org/presentationml/2006/main">
  <p:tag name="AS_UNIQUEID" val="125"/>
</p:tagLst>
</file>

<file path=ppt/tags/tag179.xml><?xml version="1.0" encoding="utf-8"?>
<p:tagLst xmlns:p="http://schemas.openxmlformats.org/presentationml/2006/main">
  <p:tag name="AS_UNIQUEID" val="126"/>
</p:tagLst>
</file>

<file path=ppt/tags/tag180.xml><?xml version="1.0" encoding="utf-8"?>
<p:tagLst xmlns:p="http://schemas.openxmlformats.org/presentationml/2006/main">
  <p:tag name="AS_UNIQUEID" val="127"/>
</p:tagLst>
</file>

<file path=ppt/tags/tag181.xml><?xml version="1.0" encoding="utf-8"?>
<p:tagLst xmlns:p="http://schemas.openxmlformats.org/presentationml/2006/main">
  <p:tag name="AS_UNIQUEID" val="128"/>
</p:tagLst>
</file>

<file path=ppt/tags/tag182.xml><?xml version="1.0" encoding="utf-8"?>
<p:tagLst xmlns:p="http://schemas.openxmlformats.org/presentationml/2006/main">
  <p:tag name="AS_UNIQUEID" val="1329"/>
</p:tagLst>
</file>

<file path=ppt/tags/tag183.xml><?xml version="1.0" encoding="utf-8"?>
<p:tagLst xmlns:p="http://schemas.openxmlformats.org/presentationml/2006/main">
  <p:tag name="AS_UNIQUEID" val="1330"/>
</p:tagLst>
</file>

<file path=ppt/tags/tag184.xml><?xml version="1.0" encoding="utf-8"?>
<p:tagLst xmlns:p="http://schemas.openxmlformats.org/presentationml/2006/main">
  <p:tag name="AS_UNIQUEID" val="131"/>
</p:tagLst>
</file>

<file path=ppt/tags/tag185.xml><?xml version="1.0" encoding="utf-8"?>
<p:tagLst xmlns:p="http://schemas.openxmlformats.org/presentationml/2006/main">
  <p:tag name="AS_UNIQUEID" val="132"/>
</p:tagLst>
</file>

<file path=ppt/tags/tag186.xml><?xml version="1.0" encoding="utf-8"?>
<p:tagLst xmlns:p="http://schemas.openxmlformats.org/presentationml/2006/main">
  <p:tag name="AS_UNIQUEID" val="133"/>
</p:tagLst>
</file>

<file path=ppt/tags/tag187.xml><?xml version="1.0" encoding="utf-8"?>
<p:tagLst xmlns:p="http://schemas.openxmlformats.org/presentationml/2006/main">
  <p:tag name="AS_UNIQUEID" val="134"/>
</p:tagLst>
</file>

<file path=ppt/tags/tag188.xml><?xml version="1.0" encoding="utf-8"?>
<p:tagLst xmlns:p="http://schemas.openxmlformats.org/presentationml/2006/main">
  <p:tag name="AS_UNIQUEID" val="135"/>
</p:tagLst>
</file>

<file path=ppt/tags/tag189.xml><?xml version="1.0" encoding="utf-8"?>
<p:tagLst xmlns:p="http://schemas.openxmlformats.org/presentationml/2006/main">
  <p:tag name="AS_UNIQUEID" val="136"/>
</p:tagLst>
</file>

<file path=ppt/tags/tag190.xml><?xml version="1.0" encoding="utf-8"?>
<p:tagLst xmlns:p="http://schemas.openxmlformats.org/presentationml/2006/main">
  <p:tag name="AS_UNIQUEID" val="137"/>
</p:tagLst>
</file>

<file path=ppt/tags/tag191.xml><?xml version="1.0" encoding="utf-8"?>
<p:tagLst xmlns:p="http://schemas.openxmlformats.org/presentationml/2006/main">
  <p:tag name="AS_UNIQUEID" val="1331"/>
</p:tagLst>
</file>

<file path=ppt/tags/tag192.xml><?xml version="1.0" encoding="utf-8"?>
<p:tagLst xmlns:p="http://schemas.openxmlformats.org/presentationml/2006/main">
  <p:tag name="AS_UNIQUEID" val="139"/>
</p:tagLst>
</file>

<file path=ppt/tags/tag193.xml><?xml version="1.0" encoding="utf-8"?>
<p:tagLst xmlns:p="http://schemas.openxmlformats.org/presentationml/2006/main">
  <p:tag name="AS_UNIQUEID" val="140"/>
</p:tagLst>
</file>

<file path=ppt/tags/tag194.xml><?xml version="1.0" encoding="utf-8"?>
<p:tagLst xmlns:p="http://schemas.openxmlformats.org/presentationml/2006/main">
  <p:tag name="AS_UNIQUEID" val="141"/>
</p:tagLst>
</file>

<file path=ppt/tags/tag195.xml><?xml version="1.0" encoding="utf-8"?>
<p:tagLst xmlns:p="http://schemas.openxmlformats.org/presentationml/2006/main">
  <p:tag name="AS_UNIQUEID" val="1332"/>
</p:tagLst>
</file>

<file path=ppt/tags/tag196.xml><?xml version="1.0" encoding="utf-8"?>
<p:tagLst xmlns:p="http://schemas.openxmlformats.org/presentationml/2006/main">
  <p:tag name="AS_UNIQUEID" val="143"/>
</p:tagLst>
</file>

<file path=ppt/tags/tag197.xml><?xml version="1.0" encoding="utf-8"?>
<p:tagLst xmlns:p="http://schemas.openxmlformats.org/presentationml/2006/main">
  <p:tag name="AS_UNIQUEID" val="1333"/>
</p:tagLst>
</file>

<file path=ppt/tags/tag198.xml><?xml version="1.0" encoding="utf-8"?>
<p:tagLst xmlns:p="http://schemas.openxmlformats.org/presentationml/2006/main">
  <p:tag name="AS_UNIQUEID" val="145"/>
</p:tagLst>
</file>

<file path=ppt/tags/tag199.xml><?xml version="1.0" encoding="utf-8"?>
<p:tagLst xmlns:p="http://schemas.openxmlformats.org/presentationml/2006/main">
  <p:tag name="AS_UNIQUEID" val="146"/>
</p:tagLst>
</file>

<file path=ppt/tags/tag200.xml><?xml version="1.0" encoding="utf-8"?>
<p:tagLst xmlns:p="http://schemas.openxmlformats.org/presentationml/2006/main">
  <p:tag name="AS_UNIQUEID" val="147"/>
</p:tagLst>
</file>

<file path=ppt/tags/tag201.xml><?xml version="1.0" encoding="utf-8"?>
<p:tagLst xmlns:p="http://schemas.openxmlformats.org/presentationml/2006/main">
  <p:tag name="AS_UNIQUEID" val="148"/>
</p:tagLst>
</file>

<file path=ppt/tags/tag202.xml><?xml version="1.0" encoding="utf-8"?>
<p:tagLst xmlns:p="http://schemas.openxmlformats.org/presentationml/2006/main">
  <p:tag name="AS_UNIQUEID" val="149"/>
</p:tagLst>
</file>

<file path=ppt/tags/tag203.xml><?xml version="1.0" encoding="utf-8"?>
<p:tagLst xmlns:p="http://schemas.openxmlformats.org/presentationml/2006/main">
  <p:tag name="AS_UNIQUEID" val="150"/>
</p:tagLst>
</file>

<file path=ppt/tags/tag204.xml><?xml version="1.0" encoding="utf-8"?>
<p:tagLst xmlns:p="http://schemas.openxmlformats.org/presentationml/2006/main">
  <p:tag name="AS_UNIQUEID" val="151"/>
</p:tagLst>
</file>

<file path=ppt/tags/tag205.xml><?xml version="1.0" encoding="utf-8"?>
<p:tagLst xmlns:p="http://schemas.openxmlformats.org/presentationml/2006/main">
  <p:tag name="AS_UNIQUEID" val="1334"/>
</p:tagLst>
</file>

<file path=ppt/tags/tag206.xml><?xml version="1.0" encoding="utf-8"?>
<p:tagLst xmlns:p="http://schemas.openxmlformats.org/presentationml/2006/main">
  <p:tag name="AS_UNIQUEID" val="153"/>
</p:tagLst>
</file>

<file path=ppt/tags/tag207.xml><?xml version="1.0" encoding="utf-8"?>
<p:tagLst xmlns:p="http://schemas.openxmlformats.org/presentationml/2006/main">
  <p:tag name="AS_UNIQUEID" val="154"/>
</p:tagLst>
</file>

<file path=ppt/tags/tag208.xml><?xml version="1.0" encoding="utf-8"?>
<p:tagLst xmlns:p="http://schemas.openxmlformats.org/presentationml/2006/main">
  <p:tag name="AS_UNIQUEID" val="155"/>
</p:tagLst>
</file>

<file path=ppt/tags/tag209.xml><?xml version="1.0" encoding="utf-8"?>
<p:tagLst xmlns:p="http://schemas.openxmlformats.org/presentationml/2006/main">
  <p:tag name="AS_UNIQUEID" val="1335"/>
</p:tagLst>
</file>

<file path=ppt/tags/tag210.xml><?xml version="1.0" encoding="utf-8"?>
<p:tagLst xmlns:p="http://schemas.openxmlformats.org/presentationml/2006/main">
  <p:tag name="AS_UNIQUEID" val="157"/>
</p:tagLst>
</file>

<file path=ppt/tags/tag211.xml><?xml version="1.0" encoding="utf-8"?>
<p:tagLst xmlns:p="http://schemas.openxmlformats.org/presentationml/2006/main">
  <p:tag name="AS_UNIQUEID" val="158"/>
</p:tagLst>
</file>

<file path=ppt/tags/tag212.xml><?xml version="1.0" encoding="utf-8"?>
<p:tagLst xmlns:p="http://schemas.openxmlformats.org/presentationml/2006/main">
  <p:tag name="AS_UNIQUEID" val="159"/>
</p:tagLst>
</file>

<file path=ppt/tags/tag213.xml><?xml version="1.0" encoding="utf-8"?>
<p:tagLst xmlns:p="http://schemas.openxmlformats.org/presentationml/2006/main">
  <p:tag name="AS_UNIQUEID" val="1336"/>
</p:tagLst>
</file>

<file path=ppt/tags/tag214.xml><?xml version="1.0" encoding="utf-8"?>
<p:tagLst xmlns:p="http://schemas.openxmlformats.org/presentationml/2006/main">
  <p:tag name="AS_UNIQUEID" val="161"/>
</p:tagLst>
</file>

<file path=ppt/tags/tag215.xml><?xml version="1.0" encoding="utf-8"?>
<p:tagLst xmlns:p="http://schemas.openxmlformats.org/presentationml/2006/main">
  <p:tag name="AS_UNIQUEID" val="162"/>
</p:tagLst>
</file>

<file path=ppt/tags/tag216.xml><?xml version="1.0" encoding="utf-8"?>
<p:tagLst xmlns:p="http://schemas.openxmlformats.org/presentationml/2006/main">
  <p:tag name="AS_UNIQUEID" val="163"/>
</p:tagLst>
</file>

<file path=ppt/tags/tag217.xml><?xml version="1.0" encoding="utf-8"?>
<p:tagLst xmlns:p="http://schemas.openxmlformats.org/presentationml/2006/main">
  <p:tag name="AS_UNIQUEID" val="164"/>
</p:tagLst>
</file>

<file path=ppt/tags/tag218.xml><?xml version="1.0" encoding="utf-8"?>
<p:tagLst xmlns:p="http://schemas.openxmlformats.org/presentationml/2006/main">
  <p:tag name="AS_UNIQUEID" val="165"/>
</p:tagLst>
</file>

<file path=ppt/tags/tag219.xml><?xml version="1.0" encoding="utf-8"?>
<p:tagLst xmlns:p="http://schemas.openxmlformats.org/presentationml/2006/main">
  <p:tag name="AS_UNIQUEID" val="1337"/>
</p:tagLst>
</file>

<file path=ppt/tags/tag220.xml><?xml version="1.0" encoding="utf-8"?>
<p:tagLst xmlns:p="http://schemas.openxmlformats.org/presentationml/2006/main">
  <p:tag name="AS_UNIQUEID" val="167"/>
</p:tagLst>
</file>

<file path=ppt/tags/tag221.xml><?xml version="1.0" encoding="utf-8"?>
<p:tagLst xmlns:p="http://schemas.openxmlformats.org/presentationml/2006/main">
  <p:tag name="AS_UNIQUEID" val="1338"/>
</p:tagLst>
</file>

<file path=ppt/tags/tag222.xml><?xml version="1.0" encoding="utf-8"?>
<p:tagLst xmlns:p="http://schemas.openxmlformats.org/presentationml/2006/main">
  <p:tag name="AS_UNIQUEID" val="169"/>
</p:tagLst>
</file>

<file path=ppt/tags/tag223.xml><?xml version="1.0" encoding="utf-8"?>
<p:tagLst xmlns:p="http://schemas.openxmlformats.org/presentationml/2006/main">
  <p:tag name="AS_UNIQUEID" val="1339"/>
</p:tagLst>
</file>

<file path=ppt/tags/tag224.xml><?xml version="1.0" encoding="utf-8"?>
<p:tagLst xmlns:p="http://schemas.openxmlformats.org/presentationml/2006/main">
  <p:tag name="AS_UNIQUEID" val="1361"/>
</p:tagLst>
</file>

<file path=ppt/tags/tag225.xml><?xml version="1.0" encoding="utf-8"?>
<p:tagLst xmlns:p="http://schemas.openxmlformats.org/presentationml/2006/main">
  <p:tag name="AS_UNIQUEID" val="1182"/>
</p:tagLst>
</file>

<file path=ppt/tags/tag226.xml><?xml version="1.0" encoding="utf-8"?>
<p:tagLst xmlns:p="http://schemas.openxmlformats.org/presentationml/2006/main">
  <p:tag name="AS_UNIQUEID" val="1183"/>
</p:tagLst>
</file>

<file path=ppt/tags/tag227.xml><?xml version="1.0" encoding="utf-8"?>
<p:tagLst xmlns:p="http://schemas.openxmlformats.org/presentationml/2006/main">
  <p:tag name="AS_UNIQUEID" val="1184"/>
</p:tagLst>
</file>

<file path=ppt/tags/tag228.xml><?xml version="1.0" encoding="utf-8"?>
<p:tagLst xmlns:p="http://schemas.openxmlformats.org/presentationml/2006/main">
  <p:tag name="AS_UNIQUEID" val="1185"/>
</p:tagLst>
</file>

<file path=ppt/tags/tag229.xml><?xml version="1.0" encoding="utf-8"?>
<p:tagLst xmlns:p="http://schemas.openxmlformats.org/presentationml/2006/main">
  <p:tag name="AS_UNIQUEID" val="1186"/>
</p:tagLst>
</file>

<file path=ppt/tags/tag230.xml><?xml version="1.0" encoding="utf-8"?>
<p:tagLst xmlns:p="http://schemas.openxmlformats.org/presentationml/2006/main">
  <p:tag name="AS_UNIQUEID" val="1362"/>
</p:tagLst>
</file>

<file path=ppt/tags/tag231.xml><?xml version="1.0" encoding="utf-8"?>
<p:tagLst xmlns:p="http://schemas.openxmlformats.org/presentationml/2006/main">
  <p:tag name="AS_UNIQUEID" val="1188"/>
</p:tagLst>
</file>

<file path=ppt/tags/tag232.xml><?xml version="1.0" encoding="utf-8"?>
<p:tagLst xmlns:p="http://schemas.openxmlformats.org/presentationml/2006/main">
  <p:tag name="AS_UNIQUEID" val="1189"/>
</p:tagLst>
</file>

<file path=ppt/tags/tag233.xml><?xml version="1.0" encoding="utf-8"?>
<p:tagLst xmlns:p="http://schemas.openxmlformats.org/presentationml/2006/main">
  <p:tag name="AS_UNIQUEID" val="1190"/>
</p:tagLst>
</file>

<file path=ppt/tags/tag234.xml><?xml version="1.0" encoding="utf-8"?>
<p:tagLst xmlns:p="http://schemas.openxmlformats.org/presentationml/2006/main">
  <p:tag name="AS_UNIQUEID" val="1191"/>
</p:tagLst>
</file>

<file path=ppt/tags/tag235.xml><?xml version="1.0" encoding="utf-8"?>
<p:tagLst xmlns:p="http://schemas.openxmlformats.org/presentationml/2006/main">
  <p:tag name="AS_UNIQUEID" val="1192"/>
</p:tagLst>
</file>

<file path=ppt/tags/tag236.xml><?xml version="1.0" encoding="utf-8"?>
<p:tagLst xmlns:p="http://schemas.openxmlformats.org/presentationml/2006/main">
  <p:tag name="AS_UNIQUEID" val="1363"/>
</p:tagLst>
</file>

<file path=ppt/tags/tag237.xml><?xml version="1.0" encoding="utf-8"?>
<p:tagLst xmlns:p="http://schemas.openxmlformats.org/presentationml/2006/main">
  <p:tag name="AS_UNIQUEID" val="1194"/>
</p:tagLst>
</file>

<file path=ppt/tags/tag238.xml><?xml version="1.0" encoding="utf-8"?>
<p:tagLst xmlns:p="http://schemas.openxmlformats.org/presentationml/2006/main">
  <p:tag name="AS_UNIQUEID" val="1195"/>
</p:tagLst>
</file>

<file path=ppt/tags/tag239.xml><?xml version="1.0" encoding="utf-8"?>
<p:tagLst xmlns:p="http://schemas.openxmlformats.org/presentationml/2006/main">
  <p:tag name="AS_UNIQUEID" val="1196"/>
</p:tagLst>
</file>

<file path=ppt/tags/tag240.xml><?xml version="1.0" encoding="utf-8"?>
<p:tagLst xmlns:p="http://schemas.openxmlformats.org/presentationml/2006/main">
  <p:tag name="AS_UNIQUEID" val="1197"/>
</p:tagLst>
</file>

<file path=ppt/tags/tag241.xml><?xml version="1.0" encoding="utf-8"?>
<p:tagLst xmlns:p="http://schemas.openxmlformats.org/presentationml/2006/main">
  <p:tag name="AS_UNIQUEID" val="1198"/>
</p:tagLst>
</file>

<file path=ppt/tags/tag242.xml><?xml version="1.0" encoding="utf-8"?>
<p:tagLst xmlns:p="http://schemas.openxmlformats.org/presentationml/2006/main">
  <p:tag name="AS_UNIQUEID" val="1364"/>
</p:tagLst>
</file>

<file path=ppt/tags/tag243.xml><?xml version="1.0" encoding="utf-8"?>
<p:tagLst xmlns:p="http://schemas.openxmlformats.org/presentationml/2006/main">
  <p:tag name="AS_UNIQUEID" val="1200"/>
</p:tagLst>
</file>

<file path=ppt/tags/tag244.xml><?xml version="1.0" encoding="utf-8"?>
<p:tagLst xmlns:p="http://schemas.openxmlformats.org/presentationml/2006/main">
  <p:tag name="AS_UNIQUEID" val="1201"/>
</p:tagLst>
</file>

<file path=ppt/tags/tag245.xml><?xml version="1.0" encoding="utf-8"?>
<p:tagLst xmlns:p="http://schemas.openxmlformats.org/presentationml/2006/main">
  <p:tag name="AS_UNIQUEID" val="1202"/>
</p:tagLst>
</file>

<file path=ppt/tags/tag246.xml><?xml version="1.0" encoding="utf-8"?>
<p:tagLst xmlns:p="http://schemas.openxmlformats.org/presentationml/2006/main">
  <p:tag name="AS_UNIQUEID" val="1203"/>
</p:tagLst>
</file>

<file path=ppt/tags/tag247.xml><?xml version="1.0" encoding="utf-8"?>
<p:tagLst xmlns:p="http://schemas.openxmlformats.org/presentationml/2006/main">
  <p:tag name="AS_UNIQUEID" val="1204"/>
</p:tagLst>
</file>

<file path=ppt/tags/tag248.xml><?xml version="1.0" encoding="utf-8"?>
<p:tagLst xmlns:p="http://schemas.openxmlformats.org/presentationml/2006/main">
  <p:tag name="AS_UNIQUEID" val="1205"/>
</p:tagLst>
</file>

<file path=ppt/tags/tag249.xml><?xml version="1.0" encoding="utf-8"?>
<p:tagLst xmlns:p="http://schemas.openxmlformats.org/presentationml/2006/main">
  <p:tag name="AS_UNIQUEID" val="1365"/>
</p:tagLst>
</file>

<file path=ppt/tags/tag250.xml><?xml version="1.0" encoding="utf-8"?>
<p:tagLst xmlns:p="http://schemas.openxmlformats.org/presentationml/2006/main">
  <p:tag name="AS_UNIQUEID" val="1207"/>
</p:tagLst>
</file>

<file path=ppt/tags/tag251.xml><?xml version="1.0" encoding="utf-8"?>
<p:tagLst xmlns:p="http://schemas.openxmlformats.org/presentationml/2006/main">
  <p:tag name="AS_UNIQUEID" val="1208"/>
</p:tagLst>
</file>

<file path=ppt/tags/tag252.xml><?xml version="1.0" encoding="utf-8"?>
<p:tagLst xmlns:p="http://schemas.openxmlformats.org/presentationml/2006/main">
  <p:tag name="AS_UNIQUEID" val="1209"/>
</p:tagLst>
</file>

<file path=ppt/tags/tag253.xml><?xml version="1.0" encoding="utf-8"?>
<p:tagLst xmlns:p="http://schemas.openxmlformats.org/presentationml/2006/main">
  <p:tag name="AS_UNIQUEID" val="1210"/>
</p:tagLst>
</file>

<file path=ppt/tags/tag254.xml><?xml version="1.0" encoding="utf-8"?>
<p:tagLst xmlns:p="http://schemas.openxmlformats.org/presentationml/2006/main">
  <p:tag name="AS_UNIQUEID" val="1211"/>
</p:tagLst>
</file>

<file path=ppt/tags/tag255.xml><?xml version="1.0" encoding="utf-8"?>
<p:tagLst xmlns:p="http://schemas.openxmlformats.org/presentationml/2006/main">
  <p:tag name="AS_UNIQUEID" val="1212"/>
</p:tagLst>
</file>

<file path=ppt/tags/tag256.xml><?xml version="1.0" encoding="utf-8"?>
<p:tagLst xmlns:p="http://schemas.openxmlformats.org/presentationml/2006/main">
  <p:tag name="AS_UNIQUEID" val="1213"/>
</p:tagLst>
</file>

<file path=ppt/tags/tag257.xml><?xml version="1.0" encoding="utf-8"?>
<p:tagLst xmlns:p="http://schemas.openxmlformats.org/presentationml/2006/main">
  <p:tag name="AS_UNIQUEID" val="1214"/>
</p:tagLst>
</file>

<file path=ppt/tags/tag258.xml><?xml version="1.0" encoding="utf-8"?>
<p:tagLst xmlns:p="http://schemas.openxmlformats.org/presentationml/2006/main">
  <p:tag name="AS_UNIQUEID" val="1215"/>
</p:tagLst>
</file>

<file path=ppt/tags/tag259.xml><?xml version="1.0" encoding="utf-8"?>
<p:tagLst xmlns:p="http://schemas.openxmlformats.org/presentationml/2006/main">
  <p:tag name="AS_UNIQUEID" val="1366"/>
</p:tagLst>
</file>

<file path=ppt/tags/tag260.xml><?xml version="1.0" encoding="utf-8"?>
<p:tagLst xmlns:p="http://schemas.openxmlformats.org/presentationml/2006/main">
  <p:tag name="AS_UNIQUEID" val="1217"/>
</p:tagLst>
</file>

<file path=ppt/tags/tag261.xml><?xml version="1.0" encoding="utf-8"?>
<p:tagLst xmlns:p="http://schemas.openxmlformats.org/presentationml/2006/main">
  <p:tag name="AS_UNIQUEID" val="1218"/>
</p:tagLst>
</file>

<file path=ppt/tags/tag262.xml><?xml version="1.0" encoding="utf-8"?>
<p:tagLst xmlns:p="http://schemas.openxmlformats.org/presentationml/2006/main">
  <p:tag name="AS_UNIQUEID" val="1219"/>
</p:tagLst>
</file>

<file path=ppt/tags/tag263.xml><?xml version="1.0" encoding="utf-8"?>
<p:tagLst xmlns:p="http://schemas.openxmlformats.org/presentationml/2006/main">
  <p:tag name="AS_UNIQUEID" val="1220"/>
</p:tagLst>
</file>

<file path=ppt/tags/tag264.xml><?xml version="1.0" encoding="utf-8"?>
<p:tagLst xmlns:p="http://schemas.openxmlformats.org/presentationml/2006/main">
  <p:tag name="AS_UNIQUEID" val="1367"/>
</p:tagLst>
</file>

<file path=ppt/tags/tag265.xml><?xml version="1.0" encoding="utf-8"?>
<p:tagLst xmlns:p="http://schemas.openxmlformats.org/presentationml/2006/main">
  <p:tag name="AS_UNIQUEID" val="1222"/>
</p:tagLst>
</file>

<file path=ppt/tags/tag266.xml><?xml version="1.0" encoding="utf-8"?>
<p:tagLst xmlns:p="http://schemas.openxmlformats.org/presentationml/2006/main">
  <p:tag name="AS_UNIQUEID" val="1223"/>
</p:tagLst>
</file>

<file path=ppt/tags/tag267.xml><?xml version="1.0" encoding="utf-8"?>
<p:tagLst xmlns:p="http://schemas.openxmlformats.org/presentationml/2006/main">
  <p:tag name="AS_UNIQUEID" val="1224"/>
</p:tagLst>
</file>

<file path=ppt/tags/tag268.xml><?xml version="1.0" encoding="utf-8"?>
<p:tagLst xmlns:p="http://schemas.openxmlformats.org/presentationml/2006/main">
  <p:tag name="AS_UNIQUEID" val="1368"/>
</p:tagLst>
</file>

<file path=ppt/tags/tag269.xml><?xml version="1.0" encoding="utf-8"?>
<p:tagLst xmlns:p="http://schemas.openxmlformats.org/presentationml/2006/main">
  <p:tag name="AS_UNIQUEID" val="1226"/>
</p:tagLst>
</file>

<file path=ppt/tags/tag270.xml><?xml version="1.0" encoding="utf-8"?>
<p:tagLst xmlns:p="http://schemas.openxmlformats.org/presentationml/2006/main">
  <p:tag name="AS_UNIQUEID" val="1227"/>
</p:tagLst>
</file>

<file path=ppt/tags/tag271.xml><?xml version="1.0" encoding="utf-8"?>
<p:tagLst xmlns:p="http://schemas.openxmlformats.org/presentationml/2006/main">
  <p:tag name="AS_UNIQUEID" val="1228"/>
</p:tagLst>
</file>

<file path=ppt/tags/tag272.xml><?xml version="1.0" encoding="utf-8"?>
<p:tagLst xmlns:p="http://schemas.openxmlformats.org/presentationml/2006/main">
  <p:tag name="AS_UNIQUEID" val="1229"/>
</p:tagLst>
</file>

<file path=ppt/tags/tag273.xml><?xml version="1.0" encoding="utf-8"?>
<p:tagLst xmlns:p="http://schemas.openxmlformats.org/presentationml/2006/main">
  <p:tag name="AS_UNIQUEID" val="1230"/>
</p:tagLst>
</file>

<file path=ppt/tags/tag274.xml><?xml version="1.0" encoding="utf-8"?>
<p:tagLst xmlns:p="http://schemas.openxmlformats.org/presentationml/2006/main">
  <p:tag name="AS_UNIQUEID" val="1231"/>
</p:tagLst>
</file>

<file path=ppt/tags/tag275.xml><?xml version="1.0" encoding="utf-8"?>
<p:tagLst xmlns:p="http://schemas.openxmlformats.org/presentationml/2006/main">
  <p:tag name="AS_UNIQUEID" val="1369"/>
</p:tagLst>
</file>

<file path=ppt/tags/tag276.xml><?xml version="1.0" encoding="utf-8"?>
<p:tagLst xmlns:p="http://schemas.openxmlformats.org/presentationml/2006/main">
  <p:tag name="AS_UNIQUEID" val="1233"/>
</p:tagLst>
</file>

<file path=ppt/tags/tag277.xml><?xml version="1.0" encoding="utf-8"?>
<p:tagLst xmlns:p="http://schemas.openxmlformats.org/presentationml/2006/main">
  <p:tag name="AS_UNIQUEID" val="1234"/>
</p:tagLst>
</file>

<file path=ppt/tags/tag278.xml><?xml version="1.0" encoding="utf-8"?>
<p:tagLst xmlns:p="http://schemas.openxmlformats.org/presentationml/2006/main">
  <p:tag name="AS_UNIQUEID" val="1235"/>
</p:tagLst>
</file>

<file path=ppt/tags/tag279.xml><?xml version="1.0" encoding="utf-8"?>
<p:tagLst xmlns:p="http://schemas.openxmlformats.org/presentationml/2006/main">
  <p:tag name="AS_UNIQUEID" val="1236"/>
</p:tagLst>
</file>

<file path=ppt/tags/tag280.xml><?xml version="1.0" encoding="utf-8"?>
<p:tagLst xmlns:p="http://schemas.openxmlformats.org/presentationml/2006/main">
  <p:tag name="AS_UNIQUEID" val="1237"/>
</p:tagLst>
</file>

<file path=ppt/tags/tag281.xml><?xml version="1.0" encoding="utf-8"?>
<p:tagLst xmlns:p="http://schemas.openxmlformats.org/presentationml/2006/main">
  <p:tag name="AS_UNIQUEID" val="1238"/>
</p:tagLst>
</file>

<file path=ppt/tags/tag282.xml><?xml version="1.0" encoding="utf-8"?>
<p:tagLst xmlns:p="http://schemas.openxmlformats.org/presentationml/2006/main">
  <p:tag name="AS_UNIQUEID" val="1370"/>
</p:tagLst>
</file>

<file path=ppt/tags/tag283.xml><?xml version="1.0" encoding="utf-8"?>
<p:tagLst xmlns:p="http://schemas.openxmlformats.org/presentationml/2006/main">
  <p:tag name="AS_UNIQUEID" val="1240"/>
</p:tagLst>
</file>

<file path=ppt/tags/tag284.xml><?xml version="1.0" encoding="utf-8"?>
<p:tagLst xmlns:p="http://schemas.openxmlformats.org/presentationml/2006/main">
  <p:tag name="AS_UNIQUEID" val="1241"/>
</p:tagLst>
</file>

<file path=ppt/tags/tag285.xml><?xml version="1.0" encoding="utf-8"?>
<p:tagLst xmlns:p="http://schemas.openxmlformats.org/presentationml/2006/main">
  <p:tag name="AS_UNIQUEID" val="1242"/>
</p:tagLst>
</file>

<file path=ppt/tags/tag286.xml><?xml version="1.0" encoding="utf-8"?>
<p:tagLst xmlns:p="http://schemas.openxmlformats.org/presentationml/2006/main">
  <p:tag name="AS_UNIQUEID" val="1243"/>
</p:tagLst>
</file>

<file path=ppt/tags/tag287.xml><?xml version="1.0" encoding="utf-8"?>
<p:tagLst xmlns:p="http://schemas.openxmlformats.org/presentationml/2006/main">
  <p:tag name="AS_UNIQUEID" val="1244"/>
</p:tagLst>
</file>

<file path=ppt/tags/tag288.xml><?xml version="1.0" encoding="utf-8"?>
<p:tagLst xmlns:p="http://schemas.openxmlformats.org/presentationml/2006/main">
  <p:tag name="AS_UNIQUEID" val="1371"/>
</p:tagLst>
</file>

<file path=ppt/tags/tag289.xml><?xml version="1.0" encoding="utf-8"?>
<p:tagLst xmlns:p="http://schemas.openxmlformats.org/presentationml/2006/main">
  <p:tag name="AS_UNIQUEID" val="1246"/>
</p:tagLst>
</file>

<file path=ppt/tags/tag290.xml><?xml version="1.0" encoding="utf-8"?>
<p:tagLst xmlns:p="http://schemas.openxmlformats.org/presentationml/2006/main">
  <p:tag name="AS_UNIQUEID" val="1247"/>
</p:tagLst>
</file>

<file path=ppt/tags/tag291.xml><?xml version="1.0" encoding="utf-8"?>
<p:tagLst xmlns:p="http://schemas.openxmlformats.org/presentationml/2006/main">
  <p:tag name="AS_UNIQUEID" val="1248"/>
</p:tagLst>
</file>

<file path=ppt/tags/tag292.xml><?xml version="1.0" encoding="utf-8"?>
<p:tagLst xmlns:p="http://schemas.openxmlformats.org/presentationml/2006/main">
  <p:tag name="AS_UNIQUEID" val="1249"/>
</p:tagLst>
</file>

<file path=ppt/tags/tag293.xml><?xml version="1.0" encoding="utf-8"?>
<p:tagLst xmlns:p="http://schemas.openxmlformats.org/presentationml/2006/main">
  <p:tag name="AS_UNIQUEID" val="1250"/>
</p:tagLst>
</file>

<file path=ppt/tags/tag294.xml><?xml version="1.0" encoding="utf-8"?>
<p:tagLst xmlns:p="http://schemas.openxmlformats.org/presentationml/2006/main">
  <p:tag name="AS_UNIQUEID" val="1372"/>
</p:tagLst>
</file>

<file path=ppt/tags/tag295.xml><?xml version="1.0" encoding="utf-8"?>
<p:tagLst xmlns:p="http://schemas.openxmlformats.org/presentationml/2006/main">
  <p:tag name="AS_UNIQUEID" val="126"/>
</p:tagLst>
</file>

<file path=ppt/tags/tag296.xml><?xml version="1.0" encoding="utf-8"?>
<p:tagLst xmlns:p="http://schemas.openxmlformats.org/presentationml/2006/main">
  <p:tag name="AS_UNIQUEID" val="127"/>
</p:tagLst>
</file>

<file path=ppt/tags/tag297.xml><?xml version="1.0" encoding="utf-8"?>
<p:tagLst xmlns:p="http://schemas.openxmlformats.org/presentationml/2006/main">
  <p:tag name="AS_UNIQUEID" val="128"/>
</p:tagLst>
</file>

<file path=ppt/tags/tag298.xml><?xml version="1.0" encoding="utf-8"?>
<p:tagLst xmlns:p="http://schemas.openxmlformats.org/presentationml/2006/main">
  <p:tag name="AS_UNIQUEID" val="129"/>
</p:tagLst>
</file>

<file path=ppt/tags/tag299.xml><?xml version="1.0" encoding="utf-8"?>
<p:tagLst xmlns:p="http://schemas.openxmlformats.org/presentationml/2006/main">
  <p:tag name="AS_UNIQUEID" val="130"/>
</p:tagLst>
</file>

<file path=ppt/tags/tag300.xml><?xml version="1.0" encoding="utf-8"?>
<p:tagLst xmlns:p="http://schemas.openxmlformats.org/presentationml/2006/main">
  <p:tag name="AS_UNIQUEID" val="131"/>
</p:tagLst>
</file>

<file path=ppt/tags/tag301.xml><?xml version="1.0" encoding="utf-8"?>
<p:tagLst xmlns:p="http://schemas.openxmlformats.org/presentationml/2006/main">
  <p:tag name="AS_UNIQUEID" val="132"/>
</p:tagLst>
</file>

<file path=ppt/tags/tag302.xml><?xml version="1.0" encoding="utf-8"?>
<p:tagLst xmlns:p="http://schemas.openxmlformats.org/presentationml/2006/main">
  <p:tag name="AS_UNIQUEID" val="1373"/>
</p:tagLst>
</file>

<file path=ppt/tags/tag303.xml><?xml version="1.0" encoding="utf-8"?>
<p:tagLst xmlns:p="http://schemas.openxmlformats.org/presentationml/2006/main">
  <p:tag name="AS_UNIQUEID" val="1252"/>
</p:tagLst>
</file>

<file path=ppt/tags/tag304.xml><?xml version="1.0" encoding="utf-8"?>
<p:tagLst xmlns:p="http://schemas.openxmlformats.org/presentationml/2006/main">
  <p:tag name="AS_UNIQUEID" val="1253"/>
</p:tagLst>
</file>

<file path=ppt/tags/tag305.xml><?xml version="1.0" encoding="utf-8"?>
<p:tagLst xmlns:p="http://schemas.openxmlformats.org/presentationml/2006/main">
  <p:tag name="AS_UNIQUEID" val="1254"/>
</p:tagLst>
</file>

<file path=ppt/tags/tag306.xml><?xml version="1.0" encoding="utf-8"?>
<p:tagLst xmlns:p="http://schemas.openxmlformats.org/presentationml/2006/main">
  <p:tag name="AS_UNIQUEID" val="1255"/>
</p:tagLst>
</file>

<file path=ppt/tags/tag307.xml><?xml version="1.0" encoding="utf-8"?>
<p:tagLst xmlns:p="http://schemas.openxmlformats.org/presentationml/2006/main">
  <p:tag name="AS_UNIQUEID" val="1256"/>
</p:tagLst>
</file>

<file path=ppt/tags/tag308.xml><?xml version="1.0" encoding="utf-8"?>
<p:tagLst xmlns:p="http://schemas.openxmlformats.org/presentationml/2006/main">
  <p:tag name="AS_UNIQUEID" val="1374"/>
</p:tagLst>
</file>

<file path=ppt/tags/tag309.xml><?xml version="1.0" encoding="utf-8"?>
<p:tagLst xmlns:p="http://schemas.openxmlformats.org/presentationml/2006/main">
  <p:tag name="AS_UNIQUEID" val="1382"/>
</p:tagLst>
</file>

<file path=ppt/tags/tag310.xml><?xml version="1.0" encoding="utf-8"?>
<p:tagLst xmlns:p="http://schemas.openxmlformats.org/presentationml/2006/main">
  <p:tag name="AS_UNIQUEID" val="171"/>
</p:tagLst>
</file>

<file path=ppt/tags/tag311.xml><?xml version="1.0" encoding="utf-8"?>
<p:tagLst xmlns:p="http://schemas.openxmlformats.org/presentationml/2006/main">
  <p:tag name="AS_UNIQUEID" val="172"/>
</p:tagLst>
</file>

<file path=ppt/tags/tag312.xml><?xml version="1.0" encoding="utf-8"?>
<p:tagLst xmlns:p="http://schemas.openxmlformats.org/presentationml/2006/main">
  <p:tag name="AS_UNIQUEID" val="173"/>
</p:tagLst>
</file>

<file path=ppt/tags/tag313.xml><?xml version="1.0" encoding="utf-8"?>
<p:tagLst xmlns:p="http://schemas.openxmlformats.org/presentationml/2006/main">
  <p:tag name="AS_UNIQUEID" val="174"/>
</p:tagLst>
</file>

<file path=ppt/tags/tag314.xml><?xml version="1.0" encoding="utf-8"?>
<p:tagLst xmlns:p="http://schemas.openxmlformats.org/presentationml/2006/main">
  <p:tag name="AS_UNIQUEID" val="175"/>
</p:tagLst>
</file>

<file path=ppt/tags/tag315.xml><?xml version="1.0" encoding="utf-8"?>
<p:tagLst xmlns:p="http://schemas.openxmlformats.org/presentationml/2006/main">
  <p:tag name="AS_UNIQUEID" val="176"/>
</p:tagLst>
</file>

<file path=ppt/tags/tag316.xml><?xml version="1.0" encoding="utf-8"?>
<p:tagLst xmlns:p="http://schemas.openxmlformats.org/presentationml/2006/main">
  <p:tag name="AS_UNIQUEID" val="1383"/>
</p:tagLst>
</file>

<file path=ppt/tags/tag317.xml><?xml version="1.0" encoding="utf-8"?>
<p:tagLst xmlns:p="http://schemas.openxmlformats.org/presentationml/2006/main">
  <p:tag name="AS_UNIQUEID" val="1384"/>
</p:tagLst>
</file>

<file path=ppt/tags/tag318.xml><?xml version="1.0" encoding="utf-8"?>
<p:tagLst xmlns:p="http://schemas.openxmlformats.org/presentationml/2006/main">
  <p:tag name="AS_UNIQUEID" val="1385"/>
</p:tagLst>
</file>

<file path=ppt/tags/tag319.xml><?xml version="1.0" encoding="utf-8"?>
<p:tagLst xmlns:p="http://schemas.openxmlformats.org/presentationml/2006/main">
  <p:tag name="AS_UNIQUEID" val="1386"/>
</p:tagLst>
</file>

<file path=ppt/tags/tag320.xml><?xml version="1.0" encoding="utf-8"?>
<p:tagLst xmlns:p="http://schemas.openxmlformats.org/presentationml/2006/main">
  <p:tag name="AS_UNIQUEID" val="1387"/>
</p:tagLst>
</file>

<file path=ppt/tags/tag321.xml><?xml version="1.0" encoding="utf-8"?>
<p:tagLst xmlns:p="http://schemas.openxmlformats.org/presentationml/2006/main">
  <p:tag name="AS_UNIQUEID" val="1388"/>
</p:tagLst>
</file>

<file path=ppt/tags/tag322.xml><?xml version="1.0" encoding="utf-8"?>
<p:tagLst xmlns:p="http://schemas.openxmlformats.org/presentationml/2006/main">
  <p:tag name="AS_UNIQUEID" val="1389"/>
</p:tagLst>
</file>

<file path=ppt/tags/tag323.xml><?xml version="1.0" encoding="utf-8"?>
<p:tagLst xmlns:p="http://schemas.openxmlformats.org/presentationml/2006/main">
  <p:tag name="AS_UNIQUEID" val="1390"/>
</p:tagLst>
</file>

<file path=ppt/tags/tag324.xml><?xml version="1.0" encoding="utf-8"?>
<p:tagLst xmlns:p="http://schemas.openxmlformats.org/presentationml/2006/main">
  <p:tag name="AS_UNIQUEID" val="1391"/>
</p:tagLst>
</file>

<file path=ppt/tags/tag325.xml><?xml version="1.0" encoding="utf-8"?>
<p:tagLst xmlns:p="http://schemas.openxmlformats.org/presentationml/2006/main">
  <p:tag name="AS_UNIQUEID" val="1392"/>
</p:tagLst>
</file>

<file path=ppt/tags/tag326.xml><?xml version="1.0" encoding="utf-8"?>
<p:tagLst xmlns:p="http://schemas.openxmlformats.org/presentationml/2006/main">
  <p:tag name="AS_UNIQUEID" val="1393"/>
</p:tagLst>
</file>

<file path=ppt/tags/tag327.xml><?xml version="1.0" encoding="utf-8"?>
<p:tagLst xmlns:p="http://schemas.openxmlformats.org/presentationml/2006/main">
  <p:tag name="AS_UNIQUEID" val="1394"/>
</p:tagLst>
</file>

<file path=ppt/tags/tag328.xml><?xml version="1.0" encoding="utf-8"?>
<p:tagLst xmlns:p="http://schemas.openxmlformats.org/presentationml/2006/main">
  <p:tag name="AS_UNIQUEID" val="1395"/>
</p:tagLst>
</file>

<file path=ppt/tags/tag329.xml><?xml version="1.0" encoding="utf-8"?>
<p:tagLst xmlns:p="http://schemas.openxmlformats.org/presentationml/2006/main">
  <p:tag name="AS_UNIQUEID" val="1285"/>
</p:tagLst>
</file>

<file path=ppt/tags/tag330.xml><?xml version="1.0" encoding="utf-8"?>
<p:tagLst xmlns:p="http://schemas.openxmlformats.org/presentationml/2006/main">
  <p:tag name="AS_UNIQUEID" val="1286"/>
</p:tagLst>
</file>

<file path=ppt/tags/tag331.xml><?xml version="1.0" encoding="utf-8"?>
<p:tagLst xmlns:p="http://schemas.openxmlformats.org/presentationml/2006/main">
  <p:tag name="AS_UNIQUEID" val="1287"/>
</p:tagLst>
</file>

<file path=ppt/tags/tag332.xml><?xml version="1.0" encoding="utf-8"?>
<p:tagLst xmlns:p="http://schemas.openxmlformats.org/presentationml/2006/main">
  <p:tag name="AS_UNIQUEID" val="1396"/>
</p:tagLst>
</file>

<file path=ppt/tags/tag333.xml><?xml version="1.0" encoding="utf-8"?>
<p:tagLst xmlns:p="http://schemas.openxmlformats.org/presentationml/2006/main">
  <p:tag name="AS_UNIQUEID" val="1289"/>
</p:tagLst>
</file>

<file path=ppt/tags/tag334.xml><?xml version="1.0" encoding="utf-8"?>
<p:tagLst xmlns:p="http://schemas.openxmlformats.org/presentationml/2006/main">
  <p:tag name="AS_UNIQUEID" val="1290"/>
</p:tagLst>
</file>

<file path=ppt/tags/tag335.xml><?xml version="1.0" encoding="utf-8"?>
<p:tagLst xmlns:p="http://schemas.openxmlformats.org/presentationml/2006/main">
  <p:tag name="AS_UNIQUEID" val="1291"/>
</p:tagLst>
</file>

<file path=ppt/tags/tag336.xml><?xml version="1.0" encoding="utf-8"?>
<p:tagLst xmlns:p="http://schemas.openxmlformats.org/presentationml/2006/main">
  <p:tag name="AS_UNIQUEID" val="1292"/>
</p:tagLst>
</file>

<file path=ppt/tags/tag337.xml><?xml version="1.0" encoding="utf-8"?>
<p:tagLst xmlns:p="http://schemas.openxmlformats.org/presentationml/2006/main">
  <p:tag name="AS_UNIQUEID" val="1293"/>
</p:tagLst>
</file>

<file path=ppt/tags/tag338.xml><?xml version="1.0" encoding="utf-8"?>
<p:tagLst xmlns:p="http://schemas.openxmlformats.org/presentationml/2006/main">
  <p:tag name="AS_UNIQUEID" val="1294"/>
  <p:tag name="ISLIDE.DIAGRAM" val="1077"/>
</p:tagLst>
</file>

<file path=ppt/tags/tag339.xml><?xml version="1.0" encoding="utf-8"?>
<p:tagLst xmlns:p="http://schemas.openxmlformats.org/presentationml/2006/main">
  <p:tag name="AS_UNIQUEID" val="1295"/>
</p:tagLst>
</file>

<file path=ppt/tags/tag340.xml><?xml version="1.0" encoding="utf-8"?>
<p:tagLst xmlns:p="http://schemas.openxmlformats.org/presentationml/2006/main">
  <p:tag name="AS_UNIQUEID" val="1296"/>
</p:tagLst>
</file>

<file path=ppt/tags/tag341.xml><?xml version="1.0" encoding="utf-8"?>
<p:tagLst xmlns:p="http://schemas.openxmlformats.org/presentationml/2006/main">
  <p:tag name="AS_UNIQUEID" val="1297"/>
</p:tagLst>
</file>

<file path=ppt/tags/tag342.xml><?xml version="1.0" encoding="utf-8"?>
<p:tagLst xmlns:p="http://schemas.openxmlformats.org/presentationml/2006/main">
  <p:tag name="AS_UNIQUEID" val="1298"/>
</p:tagLst>
</file>

<file path=ppt/tags/tag343.xml><?xml version="1.0" encoding="utf-8"?>
<p:tagLst xmlns:p="http://schemas.openxmlformats.org/presentationml/2006/main">
  <p:tag name="AS_UNIQUEID" val="1299"/>
</p:tagLst>
</file>

<file path=ppt/tags/tag344.xml><?xml version="1.0" encoding="utf-8"?>
<p:tagLst xmlns:p="http://schemas.openxmlformats.org/presentationml/2006/main">
  <p:tag name="AS_UNIQUEID" val="1300"/>
</p:tagLst>
</file>

<file path=ppt/tags/tag345.xml><?xml version="1.0" encoding="utf-8"?>
<p:tagLst xmlns:p="http://schemas.openxmlformats.org/presentationml/2006/main">
  <p:tag name="AS_UNIQUEID" val="1302"/>
</p:tagLst>
</file>

<file path=ppt/tags/tag346.xml><?xml version="1.0" encoding="utf-8"?>
<p:tagLst xmlns:p="http://schemas.openxmlformats.org/presentationml/2006/main">
  <p:tag name="AS_UNIQUEID" val="1307"/>
</p:tagLst>
</file>

<file path=ppt/tags/tag347.xml><?xml version="1.0" encoding="utf-8"?>
<p:tagLst xmlns:p="http://schemas.openxmlformats.org/presentationml/2006/main">
  <p:tag name="AS_UNIQUEID" val="1308"/>
</p:tagLst>
</file>

<file path=ppt/tags/tag348.xml><?xml version="1.0" encoding="utf-8"?>
<p:tagLst xmlns:p="http://schemas.openxmlformats.org/presentationml/2006/main">
  <p:tag name="AS_UNIQUEID" val="1309"/>
</p:tagLst>
</file>

<file path=ppt/tags/tag349.xml><?xml version="1.0" encoding="utf-8"?>
<p:tagLst xmlns:p="http://schemas.openxmlformats.org/presentationml/2006/main">
  <p:tag name="AS_UNIQUEID" val="1311"/>
  <p:tag name="ID" val="553514"/>
  <p:tag name="MH" val="20161008230036"/>
  <p:tag name="MH_LIBRARY" val="CONTENTS"/>
  <p:tag name="MH_TYPE" val="OTHERS"/>
</p:tagLst>
</file>

<file path=ppt/tags/tag350.xml><?xml version="1.0" encoding="utf-8"?>
<p:tagLst xmlns:p="http://schemas.openxmlformats.org/presentationml/2006/main">
  <p:tag name="AS_UNIQUEID" val="1397"/>
</p:tagLst>
</file>

<file path=ppt/tags/tag351.xml><?xml version="1.0" encoding="utf-8"?>
<p:tagLst xmlns:p="http://schemas.openxmlformats.org/presentationml/2006/main">
  <p:tag name="AS_UNIQUEID" val="1398"/>
</p:tagLst>
</file>

<file path=ppt/tags/tag352.xml><?xml version="1.0" encoding="utf-8"?>
<p:tagLst xmlns:p="http://schemas.openxmlformats.org/presentationml/2006/main">
  <p:tag name="AS_UNIQUEID" val="1302"/>
</p:tagLst>
</file>

<file path=ppt/tags/tag353.xml><?xml version="1.0" encoding="utf-8"?>
<p:tagLst xmlns:p="http://schemas.openxmlformats.org/presentationml/2006/main">
  <p:tag name="AS_UNIQUEID" val="1399"/>
</p:tagLst>
</file>

<file path=ppt/tags/tag354.xml><?xml version="1.0" encoding="utf-8"?>
<p:tagLst xmlns:p="http://schemas.openxmlformats.org/presentationml/2006/main">
  <p:tag name="AS_UNIQUEID" val="1309"/>
</p:tagLst>
</file>

<file path=ppt/tags/tag355.xml><?xml version="1.0" encoding="utf-8"?>
<p:tagLst xmlns:p="http://schemas.openxmlformats.org/presentationml/2006/main">
  <p:tag name="AS_UNIQUEID" val="1400"/>
</p:tagLst>
</file>

<file path=ppt/tags/tag356.xml><?xml version="1.0" encoding="utf-8"?>
<p:tagLst xmlns:p="http://schemas.openxmlformats.org/presentationml/2006/main">
  <p:tag name="AS_UNIQUEID" val="1401"/>
</p:tagLst>
</file>

<file path=ppt/tags/tag357.xml><?xml version="1.0" encoding="utf-8"?>
<p:tagLst xmlns:p="http://schemas.openxmlformats.org/presentationml/2006/main">
  <p:tag name="AS_UNIQUEID" val="1402"/>
</p:tagLst>
</file>

<file path=ppt/tags/tag358.xml><?xml version="1.0" encoding="utf-8"?>
<p:tagLst xmlns:p="http://schemas.openxmlformats.org/presentationml/2006/main">
  <p:tag name="AS_UNIQUEID" val="1403"/>
</p:tagLst>
</file>

<file path=ppt/tags/tag359.xml><?xml version="1.0" encoding="utf-8"?>
<p:tagLst xmlns:p="http://schemas.openxmlformats.org/presentationml/2006/main">
  <p:tag name="AS_UNIQUEID" val="1313"/>
</p:tagLst>
</file>

<file path=ppt/tags/tag360.xml><?xml version="1.0" encoding="utf-8"?>
<p:tagLst xmlns:p="http://schemas.openxmlformats.org/presentationml/2006/main">
  <p:tag name="AS_UNIQUEID" val="1314"/>
</p:tagLst>
</file>

<file path=ppt/tags/tag361.xml><?xml version="1.0" encoding="utf-8"?>
<p:tagLst xmlns:p="http://schemas.openxmlformats.org/presentationml/2006/main">
  <p:tag name="AS_UNIQUEID" val="1315"/>
</p:tagLst>
</file>

<file path=ppt/tags/tag362.xml><?xml version="1.0" encoding="utf-8"?>
<p:tagLst xmlns:p="http://schemas.openxmlformats.org/presentationml/2006/main">
  <p:tag name="AS_UNIQUEID" val="1404"/>
</p:tagLst>
</file>

<file path=ppt/tags/tag363.xml><?xml version="1.0" encoding="utf-8"?>
<p:tagLst xmlns:p="http://schemas.openxmlformats.org/presentationml/2006/main">
  <p:tag name="AS_UNIQUEID" val="1405"/>
</p:tagLst>
</file>

<file path=ppt/tags/tag364.xml><?xml version="1.0" encoding="utf-8"?>
<p:tagLst xmlns:p="http://schemas.openxmlformats.org/presentationml/2006/main">
  <p:tag name="AS_UNIQUEID" val="1318"/>
</p:tagLst>
</file>

<file path=ppt/tags/tag365.xml><?xml version="1.0" encoding="utf-8"?>
<p:tagLst xmlns:p="http://schemas.openxmlformats.org/presentationml/2006/main">
  <p:tag name="AS_UNIQUEID" val="1319"/>
</p:tagLst>
</file>

<file path=ppt/tags/tag366.xml><?xml version="1.0" encoding="utf-8"?>
<p:tagLst xmlns:p="http://schemas.openxmlformats.org/presentationml/2006/main">
  <p:tag name="AS_UNIQUEID" val="1320"/>
</p:tagLst>
</file>

<file path=ppt/tags/tag367.xml><?xml version="1.0" encoding="utf-8"?>
<p:tagLst xmlns:p="http://schemas.openxmlformats.org/presentationml/2006/main">
  <p:tag name="AS_UNIQUEID" val="1321"/>
</p:tagLst>
</file>

<file path=ppt/tags/tag368.xml><?xml version="1.0" encoding="utf-8"?>
<p:tagLst xmlns:p="http://schemas.openxmlformats.org/presentationml/2006/main">
  <p:tag name="AS_UNIQUEID" val="1322"/>
</p:tagLst>
</file>

<file path=ppt/tags/tag369.xml><?xml version="1.0" encoding="utf-8"?>
<p:tagLst xmlns:p="http://schemas.openxmlformats.org/presentationml/2006/main">
  <p:tag name="AS_UNIQUEID" val="1323"/>
</p:tagLst>
</file>

<file path=ppt/tags/tag370.xml><?xml version="1.0" encoding="utf-8"?>
<p:tagLst xmlns:p="http://schemas.openxmlformats.org/presentationml/2006/main">
  <p:tag name="AS_UNIQUEID" val="1324"/>
</p:tagLst>
</file>

<file path=ppt/tags/tag371.xml><?xml version="1.0" encoding="utf-8"?>
<p:tagLst xmlns:p="http://schemas.openxmlformats.org/presentationml/2006/main">
  <p:tag name="AS_UNIQUEID" val="1325"/>
</p:tagLst>
</file>

<file path=ppt/tags/tag372.xml><?xml version="1.0" encoding="utf-8"?>
<p:tagLst xmlns:p="http://schemas.openxmlformats.org/presentationml/2006/main">
  <p:tag name="AS_UNIQUEID" val="1280"/>
</p:tagLst>
</file>

<file path=ppt/tags/tag373.xml><?xml version="1.0" encoding="utf-8"?>
<p:tagLst xmlns:p="http://schemas.openxmlformats.org/presentationml/2006/main">
  <p:tag name="AS_UNIQUEID" val="1406"/>
</p:tagLst>
</file>

<file path=ppt/tags/tag374.xml><?xml version="1.0" encoding="utf-8"?>
<p:tagLst xmlns:p="http://schemas.openxmlformats.org/presentationml/2006/main">
  <p:tag name="AS_UNIQUEID" val="186"/>
</p:tagLst>
</file>

<file path=ppt/tags/tag375.xml><?xml version="1.0" encoding="utf-8"?>
<p:tagLst xmlns:p="http://schemas.openxmlformats.org/presentationml/2006/main">
  <p:tag name="AS_UNIQUEID" val="191"/>
</p:tagLst>
</file>

<file path=ppt/tags/tag376.xml><?xml version="1.0" encoding="utf-8"?>
<p:tagLst xmlns:p="http://schemas.openxmlformats.org/presentationml/2006/main">
  <p:tag name="AS_UNIQUEID" val="195"/>
</p:tagLst>
</file>

<file path=ppt/tags/tag377.xml><?xml version="1.0" encoding="utf-8"?>
<p:tagLst xmlns:p="http://schemas.openxmlformats.org/presentationml/2006/main">
  <p:tag name="AS_UNIQUEID" val="196"/>
</p:tagLst>
</file>

<file path=ppt/tags/tag378.xml><?xml version="1.0" encoding="utf-8"?>
<p:tagLst xmlns:p="http://schemas.openxmlformats.org/presentationml/2006/main">
  <p:tag name="AS_UNIQUEID" val="197"/>
</p:tagLst>
</file>

<file path=ppt/tags/tag379.xml><?xml version="1.0" encoding="utf-8"?>
<p:tagLst xmlns:p="http://schemas.openxmlformats.org/presentationml/2006/main">
  <p:tag name="AS_UNIQUEID" val="198"/>
</p:tagLst>
</file>

<file path=ppt/tags/tag380.xml><?xml version="1.0" encoding="utf-8"?>
<p:tagLst xmlns:p="http://schemas.openxmlformats.org/presentationml/2006/main">
  <p:tag name="AS_UNIQUEID" val="199"/>
</p:tagLst>
</file>

<file path=ppt/tags/tag381.xml><?xml version="1.0" encoding="utf-8"?>
<p:tagLst xmlns:p="http://schemas.openxmlformats.org/presentationml/2006/main">
  <p:tag name="AS_UNIQUEID" val="1407"/>
</p:tagLst>
</file>

<file path=ppt/tags/tag382.xml><?xml version="1.0" encoding="utf-8"?>
<p:tagLst xmlns:p="http://schemas.openxmlformats.org/presentationml/2006/main">
  <p:tag name="AS_UNIQUEID" val="187"/>
</p:tagLst>
</file>

<file path=ppt/tags/tag383.xml><?xml version="1.0" encoding="utf-8"?>
<p:tagLst xmlns:p="http://schemas.openxmlformats.org/presentationml/2006/main">
  <p:tag name="AS_UNIQUEID" val="188"/>
</p:tagLst>
</file>

<file path=ppt/tags/tag384.xml><?xml version="1.0" encoding="utf-8"?>
<p:tagLst xmlns:p="http://schemas.openxmlformats.org/presentationml/2006/main">
  <p:tag name="AS_UNIQUEID" val="189"/>
</p:tagLst>
</file>

<file path=ppt/tags/tag385.xml><?xml version="1.0" encoding="utf-8"?>
<p:tagLst xmlns:p="http://schemas.openxmlformats.org/presentationml/2006/main">
  <p:tag name="AS_UNIQUEID" val="190"/>
</p:tagLst>
</file>

<file path=ppt/tags/tag386.xml><?xml version="1.0" encoding="utf-8"?>
<p:tagLst xmlns:p="http://schemas.openxmlformats.org/presentationml/2006/main">
  <p:tag name="AS_UNIQUEID" val="192"/>
</p:tagLst>
</file>

<file path=ppt/tags/tag387.xml><?xml version="1.0" encoding="utf-8"?>
<p:tagLst xmlns:p="http://schemas.openxmlformats.org/presentationml/2006/main">
  <p:tag name="AS_UNIQUEID" val="193"/>
</p:tagLst>
</file>

<file path=ppt/tags/tag388.xml><?xml version="1.0" encoding="utf-8"?>
<p:tagLst xmlns:p="http://schemas.openxmlformats.org/presentationml/2006/main">
  <p:tag name="AS_UNIQUEID" val="194"/>
</p:tagLst>
</file>

<file path=ppt/tags/tag389.xml><?xml version="1.0" encoding="utf-8"?>
<p:tagLst xmlns:p="http://schemas.openxmlformats.org/presentationml/2006/main">
  <p:tag name="AS_UNIQUEID" val="1408"/>
</p:tagLst>
</file>

<file path=ppt/tags/tag390.xml><?xml version="1.0" encoding="utf-8"?>
<p:tagLst xmlns:p="http://schemas.openxmlformats.org/presentationml/2006/main">
  <p:tag name="AS_UNIQUEID" val="203"/>
</p:tagLst>
</file>

<file path=ppt/tags/tag391.xml><?xml version="1.0" encoding="utf-8"?>
<p:tagLst xmlns:p="http://schemas.openxmlformats.org/presentationml/2006/main">
  <p:tag name="AS_UNIQUEID" val="204"/>
</p:tagLst>
</file>

<file path=ppt/tags/tag392.xml><?xml version="1.0" encoding="utf-8"?>
<p:tagLst xmlns:p="http://schemas.openxmlformats.org/presentationml/2006/main">
  <p:tag name="AS_UNIQUEID" val="205"/>
</p:tagLst>
</file>

<file path=ppt/tags/tag393.xml><?xml version="1.0" encoding="utf-8"?>
<p:tagLst xmlns:p="http://schemas.openxmlformats.org/presentationml/2006/main">
  <p:tag name="AS_UNIQUEID" val="206"/>
</p:tagLst>
</file>

<file path=ppt/tags/tag394.xml><?xml version="1.0" encoding="utf-8"?>
<p:tagLst xmlns:p="http://schemas.openxmlformats.org/presentationml/2006/main">
  <p:tag name="AS_UNIQUEID" val="207"/>
</p:tagLst>
</file>

<file path=ppt/tags/tag395.xml><?xml version="1.0" encoding="utf-8"?>
<p:tagLst xmlns:p="http://schemas.openxmlformats.org/presentationml/2006/main">
  <p:tag name="AS_UNIQUEID" val="208"/>
</p:tagLst>
</file>

<file path=ppt/tags/tag396.xml><?xml version="1.0" encoding="utf-8"?>
<p:tagLst xmlns:p="http://schemas.openxmlformats.org/presentationml/2006/main">
  <p:tag name="AS_UNIQUEID" val="209"/>
</p:tagLst>
</file>

<file path=ppt/tags/tag397.xml><?xml version="1.0" encoding="utf-8"?>
<p:tagLst xmlns:p="http://schemas.openxmlformats.org/presentationml/2006/main">
  <p:tag name="AS_UNIQUEID" val="210"/>
</p:tagLst>
</file>

<file path=ppt/tags/tag398.xml><?xml version="1.0" encoding="utf-8"?>
<p:tagLst xmlns:p="http://schemas.openxmlformats.org/presentationml/2006/main">
  <p:tag name="AS_UNIQUEID" val="211"/>
</p:tagLst>
</file>

<file path=ppt/tags/tag399.xml><?xml version="1.0" encoding="utf-8"?>
<p:tagLst xmlns:p="http://schemas.openxmlformats.org/presentationml/2006/main">
  <p:tag name="AS_UNIQUEID" val="212"/>
</p:tagLst>
</file>

<file path=ppt/tags/tag400.xml><?xml version="1.0" encoding="utf-8"?>
<p:tagLst xmlns:p="http://schemas.openxmlformats.org/presentationml/2006/main">
  <p:tag name="AS_UNIQUEID" val="1409"/>
</p:tagLst>
</file>

<file path=ppt/tags/tag401.xml><?xml version="1.0" encoding="utf-8"?>
<p:tagLst xmlns:p="http://schemas.openxmlformats.org/presentationml/2006/main">
  <p:tag name="AS_UNIQUEID" val="216"/>
</p:tagLst>
</file>

<file path=ppt/tags/tag402.xml><?xml version="1.0" encoding="utf-8"?>
<p:tagLst xmlns:p="http://schemas.openxmlformats.org/presentationml/2006/main">
  <p:tag name="AS_UNIQUEID" val="217"/>
</p:tagLst>
</file>

<file path=ppt/tags/tag403.xml><?xml version="1.0" encoding="utf-8"?>
<p:tagLst xmlns:p="http://schemas.openxmlformats.org/presentationml/2006/main">
  <p:tag name="AS_UNIQUEID" val="220"/>
</p:tagLst>
</file>

<file path=ppt/tags/tag404.xml><?xml version="1.0" encoding="utf-8"?>
<p:tagLst xmlns:p="http://schemas.openxmlformats.org/presentationml/2006/main">
  <p:tag name="AS_UNIQUEID" val="221"/>
</p:tagLst>
</file>

<file path=ppt/tags/tag405.xml><?xml version="1.0" encoding="utf-8"?>
<p:tagLst xmlns:p="http://schemas.openxmlformats.org/presentationml/2006/main">
  <p:tag name="AS_UNIQUEID" val="224"/>
</p:tagLst>
</file>

<file path=ppt/tags/tag406.xml><?xml version="1.0" encoding="utf-8"?>
<p:tagLst xmlns:p="http://schemas.openxmlformats.org/presentationml/2006/main">
  <p:tag name="AS_UNIQUEID" val="1410"/>
</p:tagLst>
</file>

<file path=ppt/tags/tag407.xml><?xml version="1.0" encoding="utf-8"?>
<p:tagLst xmlns:p="http://schemas.openxmlformats.org/presentationml/2006/main">
  <p:tag name="AS_UNIQUEID" val="218"/>
</p:tagLst>
</file>

<file path=ppt/tags/tag408.xml><?xml version="1.0" encoding="utf-8"?>
<p:tagLst xmlns:p="http://schemas.openxmlformats.org/presentationml/2006/main">
  <p:tag name="AS_UNIQUEID" val="219"/>
</p:tagLst>
</file>

<file path=ppt/tags/tag409.xml><?xml version="1.0" encoding="utf-8"?>
<p:tagLst xmlns:p="http://schemas.openxmlformats.org/presentationml/2006/main">
  <p:tag name="AS_UNIQUEID" val="222"/>
</p:tagLst>
</file>

<file path=ppt/tags/tag410.xml><?xml version="1.0" encoding="utf-8"?>
<p:tagLst xmlns:p="http://schemas.openxmlformats.org/presentationml/2006/main">
  <p:tag name="AS_UNIQUEID" val="223"/>
</p:tagLst>
</file>

<file path=ppt/tags/tag411.xml><?xml version="1.0" encoding="utf-8"?>
<p:tagLst xmlns:p="http://schemas.openxmlformats.org/presentationml/2006/main">
  <p:tag name="AS_UNIQUEID" val="1411"/>
</p:tagLst>
</file>

<file path=ppt/tags/tag412.xml><?xml version="1.0" encoding="utf-8"?>
<p:tagLst xmlns:p="http://schemas.openxmlformats.org/presentationml/2006/main">
  <p:tag name="AS_UNIQUEID" val="76"/>
</p:tagLst>
</file>

<file path=ppt/tags/tag413.xml><?xml version="1.0" encoding="utf-8"?>
<p:tagLst xmlns:p="http://schemas.openxmlformats.org/presentationml/2006/main">
  <p:tag name="AS_UNIQUEID" val="77"/>
</p:tagLst>
</file>

<file path=ppt/tags/tag414.xml><?xml version="1.0" encoding="utf-8"?>
<p:tagLst xmlns:p="http://schemas.openxmlformats.org/presentationml/2006/main">
  <p:tag name="AS_UNIQUEID" val="78"/>
</p:tagLst>
</file>

<file path=ppt/tags/tag415.xml><?xml version="1.0" encoding="utf-8"?>
<p:tagLst xmlns:p="http://schemas.openxmlformats.org/presentationml/2006/main">
  <p:tag name="AS_UNIQUEID" val="79"/>
</p:tagLst>
</file>

<file path=ppt/tags/tag416.xml><?xml version="1.0" encoding="utf-8"?>
<p:tagLst xmlns:p="http://schemas.openxmlformats.org/presentationml/2006/main">
  <p:tag name="AS_UNIQUEID" val="80"/>
</p:tagLst>
</file>

<file path=ppt/tags/tag417.xml><?xml version="1.0" encoding="utf-8"?>
<p:tagLst xmlns:p="http://schemas.openxmlformats.org/presentationml/2006/main">
  <p:tag name="AS_UNIQUEID" val="81"/>
</p:tagLst>
</file>

<file path=ppt/tags/tag418.xml><?xml version="1.0" encoding="utf-8"?>
<p:tagLst xmlns:p="http://schemas.openxmlformats.org/presentationml/2006/main">
  <p:tag name="AS_UNIQUEID" val="82"/>
</p:tagLst>
</file>

<file path=ppt/tags/tag419.xml><?xml version="1.0" encoding="utf-8"?>
<p:tagLst xmlns:p="http://schemas.openxmlformats.org/presentationml/2006/main">
  <p:tag name="AS_UNIQUEID" val="83"/>
</p:tagLst>
</file>

<file path=ppt/tags/tag420.xml><?xml version="1.0" encoding="utf-8"?>
<p:tagLst xmlns:p="http://schemas.openxmlformats.org/presentationml/2006/main">
  <p:tag name="AS_UNIQUEID" val="84"/>
</p:tagLst>
</file>

<file path=ppt/tags/tag421.xml><?xml version="1.0" encoding="utf-8"?>
<p:tagLst xmlns:p="http://schemas.openxmlformats.org/presentationml/2006/main">
  <p:tag name="AS_UNIQUEID" val="85"/>
</p:tagLst>
</file>

<file path=ppt/tags/tag422.xml><?xml version="1.0" encoding="utf-8"?>
<p:tagLst xmlns:p="http://schemas.openxmlformats.org/presentationml/2006/main">
  <p:tag name="AS_UNIQUEID" val="86"/>
</p:tagLst>
</file>

<file path=ppt/tags/tag423.xml><?xml version="1.0" encoding="utf-8"?>
<p:tagLst xmlns:p="http://schemas.openxmlformats.org/presentationml/2006/main">
  <p:tag name="AS_UNIQUEID" val="87"/>
</p:tagLst>
</file>

<file path=ppt/tags/tag424.xml><?xml version="1.0" encoding="utf-8"?>
<p:tagLst xmlns:p="http://schemas.openxmlformats.org/presentationml/2006/main">
  <p:tag name="AS_UNIQUEID" val="88"/>
</p:tagLst>
</file>

<file path=ppt/tags/tag425.xml><?xml version="1.0" encoding="utf-8"?>
<p:tagLst xmlns:p="http://schemas.openxmlformats.org/presentationml/2006/main">
  <p:tag name="AS_UNIQUEID" val="89"/>
</p:tagLst>
</file>

<file path=ppt/tags/tag426.xml><?xml version="1.0" encoding="utf-8"?>
<p:tagLst xmlns:p="http://schemas.openxmlformats.org/presentationml/2006/main">
  <p:tag name="AS_UNIQUEID" val="90"/>
</p:tagLst>
</file>

<file path=ppt/tags/tag427.xml><?xml version="1.0" encoding="utf-8"?>
<p:tagLst xmlns:p="http://schemas.openxmlformats.org/presentationml/2006/main">
  <p:tag name="AS_UNIQUEID" val="91"/>
</p:tagLst>
</file>

<file path=ppt/tags/tag428.xml><?xml version="1.0" encoding="utf-8"?>
<p:tagLst xmlns:p="http://schemas.openxmlformats.org/presentationml/2006/main">
  <p:tag name="AS_UNIQUEID" val="92"/>
</p:tagLst>
</file>

<file path=ppt/tags/tag429.xml><?xml version="1.0" encoding="utf-8"?>
<p:tagLst xmlns:p="http://schemas.openxmlformats.org/presentationml/2006/main">
  <p:tag name="AS_UNIQUEID" val="93"/>
</p:tagLst>
</file>

<file path=ppt/tags/tag430.xml><?xml version="1.0" encoding="utf-8"?>
<p:tagLst xmlns:p="http://schemas.openxmlformats.org/presentationml/2006/main">
  <p:tag name="AS_UNIQUEID" val="94"/>
</p:tagLst>
</file>

<file path=ppt/tags/tag431.xml><?xml version="1.0" encoding="utf-8"?>
<p:tagLst xmlns:p="http://schemas.openxmlformats.org/presentationml/2006/main">
  <p:tag name="AS_UNIQUEID" val="95"/>
</p:tagLst>
</file>

<file path=ppt/tags/tag432.xml><?xml version="1.0" encoding="utf-8"?>
<p:tagLst xmlns:p="http://schemas.openxmlformats.org/presentationml/2006/main">
  <p:tag name="AS_UNIQUEID" val="96"/>
</p:tagLst>
</file>

<file path=ppt/tags/tag433.xml><?xml version="1.0" encoding="utf-8"?>
<p:tagLst xmlns:p="http://schemas.openxmlformats.org/presentationml/2006/main">
  <p:tag name="AS_UNIQUEID" val="97"/>
</p:tagLst>
</file>

<file path=ppt/tags/tag434.xml><?xml version="1.0" encoding="utf-8"?>
<p:tagLst xmlns:p="http://schemas.openxmlformats.org/presentationml/2006/main">
  <p:tag name="AS_UNIQUEID" val="98"/>
</p:tagLst>
</file>

<file path=ppt/tags/tag435.xml><?xml version="1.0" encoding="utf-8"?>
<p:tagLst xmlns:p="http://schemas.openxmlformats.org/presentationml/2006/main">
  <p:tag name="AS_UNIQUEID" val="99"/>
</p:tagLst>
</file>

<file path=ppt/tags/tag436.xml><?xml version="1.0" encoding="utf-8"?>
<p:tagLst xmlns:p="http://schemas.openxmlformats.org/presentationml/2006/main">
  <p:tag name="AS_UNIQUEID" val="100"/>
</p:tagLst>
</file>

<file path=ppt/tags/tag437.xml><?xml version="1.0" encoding="utf-8"?>
<p:tagLst xmlns:p="http://schemas.openxmlformats.org/presentationml/2006/main">
  <p:tag name="AS_UNIQUEID" val="101"/>
</p:tagLst>
</file>

<file path=ppt/tags/tag438.xml><?xml version="1.0" encoding="utf-8"?>
<p:tagLst xmlns:p="http://schemas.openxmlformats.org/presentationml/2006/main">
  <p:tag name="AS_UNIQUEID" val="102"/>
</p:tagLst>
</file>

<file path=ppt/tags/tag439.xml><?xml version="1.0" encoding="utf-8"?>
<p:tagLst xmlns:p="http://schemas.openxmlformats.org/presentationml/2006/main">
  <p:tag name="AS_UNIQUEID" val="103"/>
</p:tagLst>
</file>

<file path=ppt/tags/tag440.xml><?xml version="1.0" encoding="utf-8"?>
<p:tagLst xmlns:p="http://schemas.openxmlformats.org/presentationml/2006/main">
  <p:tag name="AS_UNIQUEID" val="104"/>
</p:tagLst>
</file>

<file path=ppt/tags/tag441.xml><?xml version="1.0" encoding="utf-8"?>
<p:tagLst xmlns:p="http://schemas.openxmlformats.org/presentationml/2006/main">
  <p:tag name="AS_UNIQUEID" val="105"/>
</p:tagLst>
</file>

<file path=ppt/tags/tag442.xml><?xml version="1.0" encoding="utf-8"?>
<p:tagLst xmlns:p="http://schemas.openxmlformats.org/presentationml/2006/main">
  <p:tag name="AS_UNIQUEID" val="106"/>
</p:tagLst>
</file>

<file path=ppt/tags/tag443.xml><?xml version="1.0" encoding="utf-8"?>
<p:tagLst xmlns:p="http://schemas.openxmlformats.org/presentationml/2006/main">
  <p:tag name="AS_UNIQUEID" val="107"/>
</p:tagLst>
</file>

<file path=ppt/tags/tag444.xml><?xml version="1.0" encoding="utf-8"?>
<p:tagLst xmlns:p="http://schemas.openxmlformats.org/presentationml/2006/main">
  <p:tag name="AS_UNIQUEID" val="108"/>
</p:tagLst>
</file>

<file path=ppt/tags/tag445.xml><?xml version="1.0" encoding="utf-8"?>
<p:tagLst xmlns:p="http://schemas.openxmlformats.org/presentationml/2006/main">
  <p:tag name="AS_UNIQUEID" val="109"/>
</p:tagLst>
</file>

<file path=ppt/tags/tag446.xml><?xml version="1.0" encoding="utf-8"?>
<p:tagLst xmlns:p="http://schemas.openxmlformats.org/presentationml/2006/main">
  <p:tag name="AS_UNIQUEID" val="110"/>
</p:tagLst>
</file>

<file path=ppt/tags/tag447.xml><?xml version="1.0" encoding="utf-8"?>
<p:tagLst xmlns:p="http://schemas.openxmlformats.org/presentationml/2006/main">
  <p:tag name="AS_UNIQUEID" val="111"/>
</p:tagLst>
</file>

<file path=ppt/tags/tag448.xml><?xml version="1.0" encoding="utf-8"?>
<p:tagLst xmlns:p="http://schemas.openxmlformats.org/presentationml/2006/main">
  <p:tag name="AS_UNIQUEID" val="112"/>
</p:tagLst>
</file>

<file path=ppt/tags/tag449.xml><?xml version="1.0" encoding="utf-8"?>
<p:tagLst xmlns:p="http://schemas.openxmlformats.org/presentationml/2006/main">
  <p:tag name="AS_UNIQUEID" val="113"/>
</p:tagLst>
</file>

<file path=ppt/tags/tag450.xml><?xml version="1.0" encoding="utf-8"?>
<p:tagLst xmlns:p="http://schemas.openxmlformats.org/presentationml/2006/main">
  <p:tag name="AS_UNIQUEID" val="114"/>
</p:tagLst>
</file>

<file path=ppt/tags/tag451.xml><?xml version="1.0" encoding="utf-8"?>
<p:tagLst xmlns:p="http://schemas.openxmlformats.org/presentationml/2006/main">
  <p:tag name="AS_UNIQUEID" val="222"/>
</p:tagLst>
</file>

<file path=ppt/tags/tag452.xml><?xml version="1.0" encoding="utf-8"?>
<p:tagLst xmlns:p="http://schemas.openxmlformats.org/presentationml/2006/main">
  <p:tag name="AS_UNIQUEID" val="221"/>
</p:tagLst>
</file>

<file path=ppt/tags/tag453.xml><?xml version="1.0" encoding="utf-8"?>
<p:tagLst xmlns:p="http://schemas.openxmlformats.org/presentationml/2006/main">
  <p:tag name="AS_UNIQUEID" val="1412"/>
</p:tagLst>
</file>

<file path=ppt/tags/tag454.xml><?xml version="1.0" encoding="utf-8"?>
<p:tagLst xmlns:p="http://schemas.openxmlformats.org/presentationml/2006/main">
  <p:tag name="AS_UNIQUEID" val="1313"/>
</p:tagLst>
</file>

<file path=ppt/tags/tag455.xml><?xml version="1.0" encoding="utf-8"?>
<p:tagLst xmlns:p="http://schemas.openxmlformats.org/presentationml/2006/main">
  <p:tag name="AS_UNIQUEID" val="1314"/>
</p:tagLst>
</file>

<file path=ppt/tags/tag456.xml><?xml version="1.0" encoding="utf-8"?>
<p:tagLst xmlns:p="http://schemas.openxmlformats.org/presentationml/2006/main">
  <p:tag name="AS_UNIQUEID" val="1315"/>
</p:tagLst>
</file>

<file path=ppt/tags/tag457.xml><?xml version="1.0" encoding="utf-8"?>
<p:tagLst xmlns:p="http://schemas.openxmlformats.org/presentationml/2006/main">
  <p:tag name="AS_UNIQUEID" val="1413"/>
</p:tagLst>
</file>

<file path=ppt/tags/tag458.xml><?xml version="1.0" encoding="utf-8"?>
<p:tagLst xmlns:p="http://schemas.openxmlformats.org/presentationml/2006/main">
  <p:tag name="AS_UNIQUEID" val="1414"/>
</p:tagLst>
</file>

<file path=ppt/tags/tag459.xml><?xml version="1.0" encoding="utf-8"?>
<p:tagLst xmlns:p="http://schemas.openxmlformats.org/presentationml/2006/main">
  <p:tag name="AS_UNIQUEID" val="1318"/>
</p:tagLst>
</file>

<file path=ppt/tags/tag460.xml><?xml version="1.0" encoding="utf-8"?>
<p:tagLst xmlns:p="http://schemas.openxmlformats.org/presentationml/2006/main">
  <p:tag name="AS_UNIQUEID" val="1319"/>
</p:tagLst>
</file>

<file path=ppt/tags/tag461.xml><?xml version="1.0" encoding="utf-8"?>
<p:tagLst xmlns:p="http://schemas.openxmlformats.org/presentationml/2006/main">
  <p:tag name="AS_UNIQUEID" val="1320"/>
</p:tagLst>
</file>

<file path=ppt/tags/tag462.xml><?xml version="1.0" encoding="utf-8"?>
<p:tagLst xmlns:p="http://schemas.openxmlformats.org/presentationml/2006/main">
  <p:tag name="AS_UNIQUEID" val="1321"/>
</p:tagLst>
</file>

<file path=ppt/tags/tag463.xml><?xml version="1.0" encoding="utf-8"?>
<p:tagLst xmlns:p="http://schemas.openxmlformats.org/presentationml/2006/main">
  <p:tag name="AS_UNIQUEID" val="1322"/>
</p:tagLst>
</file>

<file path=ppt/tags/tag464.xml><?xml version="1.0" encoding="utf-8"?>
<p:tagLst xmlns:p="http://schemas.openxmlformats.org/presentationml/2006/main">
  <p:tag name="AS_UNIQUEID" val="1323"/>
</p:tagLst>
</file>

<file path=ppt/tags/tag465.xml><?xml version="1.0" encoding="utf-8"?>
<p:tagLst xmlns:p="http://schemas.openxmlformats.org/presentationml/2006/main">
  <p:tag name="AS_UNIQUEID" val="1324"/>
</p:tagLst>
</file>

<file path=ppt/tags/tag466.xml><?xml version="1.0" encoding="utf-8"?>
<p:tagLst xmlns:p="http://schemas.openxmlformats.org/presentationml/2006/main">
  <p:tag name="AS_UNIQUEID" val="1325"/>
</p:tagLst>
</file>

<file path=ppt/tags/tag467.xml><?xml version="1.0" encoding="utf-8"?>
<p:tagLst xmlns:p="http://schemas.openxmlformats.org/presentationml/2006/main">
  <p:tag name="AS_UNIQUEID" val="1280"/>
</p:tagLst>
</file>

<file path=ppt/tags/tag468.xml><?xml version="1.0" encoding="utf-8"?>
<p:tagLst xmlns:p="http://schemas.openxmlformats.org/presentationml/2006/main">
  <p:tag name="AS_UNIQUEID" val="1415"/>
</p:tagLst>
</file>

<file path=ppt/tags/tag469.xml><?xml version="1.0" encoding="utf-8"?>
<p:tagLst xmlns:p="http://schemas.openxmlformats.org/presentationml/2006/main">
  <p:tag name="AS_UNIQUEID" val="230"/>
</p:tagLst>
</file>

<file path=ppt/tags/tag470.xml><?xml version="1.0" encoding="utf-8"?>
<p:tagLst xmlns:p="http://schemas.openxmlformats.org/presentationml/2006/main">
  <p:tag name="AS_UNIQUEID" val="231"/>
</p:tagLst>
</file>

<file path=ppt/tags/tag471.xml><?xml version="1.0" encoding="utf-8"?>
<p:tagLst xmlns:p="http://schemas.openxmlformats.org/presentationml/2006/main">
  <p:tag name="AS_UNIQUEID" val="1416"/>
</p:tagLst>
</file>

<file path=ppt/tags/tag472.xml><?xml version="1.0" encoding="utf-8"?>
<p:tagLst xmlns:p="http://schemas.openxmlformats.org/presentationml/2006/main">
  <p:tag name="AS_UNIQUEID" val="1417"/>
</p:tagLst>
</file>

<file path=ppt/tags/tag473.xml><?xml version="1.0" encoding="utf-8"?>
<p:tagLst xmlns:p="http://schemas.openxmlformats.org/presentationml/2006/main">
  <p:tag name="AS_UNIQUEID" val="232"/>
</p:tagLst>
</file>

<file path=ppt/tags/tag474.xml><?xml version="1.0" encoding="utf-8"?>
<p:tagLst xmlns:p="http://schemas.openxmlformats.org/presentationml/2006/main">
  <p:tag name="AS_UNIQUEID" val="233"/>
</p:tagLst>
</file>

<file path=ppt/tags/tag475.xml><?xml version="1.0" encoding="utf-8"?>
<p:tagLst xmlns:p="http://schemas.openxmlformats.org/presentationml/2006/main">
  <p:tag name="AS_UNIQUEID" val="234"/>
</p:tagLst>
</file>

<file path=ppt/tags/tag476.xml><?xml version="1.0" encoding="utf-8"?>
<p:tagLst xmlns:p="http://schemas.openxmlformats.org/presentationml/2006/main">
  <p:tag name="AS_UNIQUEID" val="1418"/>
</p:tagLst>
</file>

<file path=ppt/tags/tag477.xml><?xml version="1.0" encoding="utf-8"?>
<p:tagLst xmlns:p="http://schemas.openxmlformats.org/presentationml/2006/main">
  <p:tag name="AS_UNIQUEID" val="1419"/>
</p:tagLst>
</file>

<file path=ppt/tags/tag478.xml><?xml version="1.0" encoding="utf-8"?>
<p:tagLst xmlns:p="http://schemas.openxmlformats.org/presentationml/2006/main">
  <p:tag name="AS_UNIQUEID" val="242"/>
</p:tagLst>
</file>

<file path=ppt/tags/tag479.xml><?xml version="1.0" encoding="utf-8"?>
<p:tagLst xmlns:p="http://schemas.openxmlformats.org/presentationml/2006/main">
  <p:tag name="AS_UNIQUEID" val="243"/>
</p:tagLst>
</file>

<file path=ppt/tags/tag480.xml><?xml version="1.0" encoding="utf-8"?>
<p:tagLst xmlns:p="http://schemas.openxmlformats.org/presentationml/2006/main">
  <p:tag name="AS_UNIQUEID" val="1420"/>
</p:tagLst>
</file>

<file path=ppt/tags/tag481.xml><?xml version="1.0" encoding="utf-8"?>
<p:tagLst xmlns:p="http://schemas.openxmlformats.org/presentationml/2006/main">
  <p:tag name="AS_UNIQUEID" val="239"/>
</p:tagLst>
</file>

<file path=ppt/tags/tag482.xml><?xml version="1.0" encoding="utf-8"?>
<p:tagLst xmlns:p="http://schemas.openxmlformats.org/presentationml/2006/main">
  <p:tag name="AS_UNIQUEID" val="240"/>
</p:tagLst>
</file>

<file path=ppt/tags/tag483.xml><?xml version="1.0" encoding="utf-8"?>
<p:tagLst xmlns:p="http://schemas.openxmlformats.org/presentationml/2006/main">
  <p:tag name="AS_UNIQUEID" val="241"/>
</p:tagLst>
</file>

<file path=ppt/tags/tag484.xml><?xml version="1.0" encoding="utf-8"?>
<p:tagLst xmlns:p="http://schemas.openxmlformats.org/presentationml/2006/main">
  <p:tag name="AS_UNIQUEID" val="1421"/>
</p:tagLst>
</file>

<file path=ppt/tags/tag485.xml><?xml version="1.0" encoding="utf-8"?>
<p:tagLst xmlns:p="http://schemas.openxmlformats.org/presentationml/2006/main">
  <p:tag name="AS_UNIQUEID" val="250"/>
</p:tagLst>
</file>

<file path=ppt/tags/tag486.xml><?xml version="1.0" encoding="utf-8"?>
<p:tagLst xmlns:p="http://schemas.openxmlformats.org/presentationml/2006/main">
  <p:tag name="AS_UNIQUEID" val="251"/>
</p:tagLst>
</file>

<file path=ppt/tags/tag487.xml><?xml version="1.0" encoding="utf-8"?>
<p:tagLst xmlns:p="http://schemas.openxmlformats.org/presentationml/2006/main">
  <p:tag name="AS_UNIQUEID" val="1422"/>
</p:tagLst>
</file>

<file path=ppt/tags/tag488.xml><?xml version="1.0" encoding="utf-8"?>
<p:tagLst xmlns:p="http://schemas.openxmlformats.org/presentationml/2006/main">
  <p:tag name="AS_UNIQUEID" val="1423"/>
</p:tagLst>
</file>

<file path=ppt/tags/tag489.xml><?xml version="1.0" encoding="utf-8"?>
<p:tagLst xmlns:p="http://schemas.openxmlformats.org/presentationml/2006/main">
  <p:tag name="AS_UNIQUEID" val="248"/>
</p:tagLst>
</file>

<file path=ppt/tags/tag490.xml><?xml version="1.0" encoding="utf-8"?>
<p:tagLst xmlns:p="http://schemas.openxmlformats.org/presentationml/2006/main">
  <p:tag name="AS_UNIQUEID" val="249"/>
</p:tagLst>
</file>

<file path=ppt/tags/tag491.xml><?xml version="1.0" encoding="utf-8"?>
<p:tagLst xmlns:p="http://schemas.openxmlformats.org/presentationml/2006/main">
  <p:tag name="AS_UNIQUEID" val="1424"/>
</p:tagLst>
</file>

<file path=ppt/tags/tag492.xml><?xml version="1.0" encoding="utf-8"?>
<p:tagLst xmlns:p="http://schemas.openxmlformats.org/presentationml/2006/main">
  <p:tag name="AS_UNIQUEID" val="259"/>
</p:tagLst>
</file>

<file path=ppt/tags/tag493.xml><?xml version="1.0" encoding="utf-8"?>
<p:tagLst xmlns:p="http://schemas.openxmlformats.org/presentationml/2006/main">
  <p:tag name="AS_UNIQUEID" val="260"/>
</p:tagLst>
</file>

<file path=ppt/tags/tag494.xml><?xml version="1.0" encoding="utf-8"?>
<p:tagLst xmlns:p="http://schemas.openxmlformats.org/presentationml/2006/main">
  <p:tag name="AS_UNIQUEID" val="261"/>
</p:tagLst>
</file>

<file path=ppt/tags/tag495.xml><?xml version="1.0" encoding="utf-8"?>
<p:tagLst xmlns:p="http://schemas.openxmlformats.org/presentationml/2006/main">
  <p:tag name="AS_UNIQUEID" val="1425"/>
</p:tagLst>
</file>

<file path=ppt/tags/tag496.xml><?xml version="1.0" encoding="utf-8"?>
<p:tagLst xmlns:p="http://schemas.openxmlformats.org/presentationml/2006/main">
  <p:tag name="AS_UNIQUEID" val="262"/>
</p:tagLst>
</file>

<file path=ppt/tags/tag497.xml><?xml version="1.0" encoding="utf-8"?>
<p:tagLst xmlns:p="http://schemas.openxmlformats.org/presentationml/2006/main">
  <p:tag name="AS_UNIQUEID" val="263"/>
</p:tagLst>
</file>

<file path=ppt/tags/tag498.xml><?xml version="1.0" encoding="utf-8"?>
<p:tagLst xmlns:p="http://schemas.openxmlformats.org/presentationml/2006/main">
  <p:tag name="AS_UNIQUEID" val="264"/>
</p:tagLst>
</file>

<file path=ppt/tags/tag499.xml><?xml version="1.0" encoding="utf-8"?>
<p:tagLst xmlns:p="http://schemas.openxmlformats.org/presentationml/2006/main">
  <p:tag name="AS_UNIQUEID" val="265"/>
</p:tagLst>
</file>

<file path=ppt/tags/tag500.xml><?xml version="1.0" encoding="utf-8"?>
<p:tagLst xmlns:p="http://schemas.openxmlformats.org/presentationml/2006/main">
  <p:tag name="AS_UNIQUEID" val="266"/>
</p:tagLst>
</file>

<file path=ppt/tags/tag501.xml><?xml version="1.0" encoding="utf-8"?>
<p:tagLst xmlns:p="http://schemas.openxmlformats.org/presentationml/2006/main">
  <p:tag name="AS_UNIQUEID" val="1426"/>
</p:tagLst>
</file>

<file path=ppt/tags/tag502.xml><?xml version="1.0" encoding="utf-8"?>
<p:tagLst xmlns:p="http://schemas.openxmlformats.org/presentationml/2006/main">
  <p:tag name="AS_UNIQUEID" val="1427"/>
</p:tagLst>
</file>

<file path=ppt/tags/tag503.xml><?xml version="1.0" encoding="utf-8"?>
<p:tagLst xmlns:p="http://schemas.openxmlformats.org/presentationml/2006/main">
  <p:tag name="AS_UNIQUEID" val="256"/>
</p:tagLst>
</file>

<file path=ppt/tags/tag504.xml><?xml version="1.0" encoding="utf-8"?>
<p:tagLst xmlns:p="http://schemas.openxmlformats.org/presentationml/2006/main">
  <p:tag name="AS_UNIQUEID" val="257"/>
</p:tagLst>
</file>

<file path=ppt/tags/tag505.xml><?xml version="1.0" encoding="utf-8"?>
<p:tagLst xmlns:p="http://schemas.openxmlformats.org/presentationml/2006/main">
  <p:tag name="AS_UNIQUEID" val="258"/>
</p:tagLst>
</file>

<file path=ppt/tags/tag506.xml><?xml version="1.0" encoding="utf-8"?>
<p:tagLst xmlns:p="http://schemas.openxmlformats.org/presentationml/2006/main">
  <p:tag name="AS_UNIQUEID" val="1428"/>
</p:tagLst>
</file>

<file path=ppt/tags/tag507.xml><?xml version="1.0" encoding="utf-8"?>
<p:tagLst xmlns:p="http://schemas.openxmlformats.org/presentationml/2006/main">
  <p:tag name="AS_UNIQUEID" val="274"/>
</p:tagLst>
</file>

<file path=ppt/tags/tag508.xml><?xml version="1.0" encoding="utf-8"?>
<p:tagLst xmlns:p="http://schemas.openxmlformats.org/presentationml/2006/main">
  <p:tag name="AS_UNIQUEID" val="275"/>
</p:tagLst>
</file>

<file path=ppt/tags/tag509.xml><?xml version="1.0" encoding="utf-8"?>
<p:tagLst xmlns:p="http://schemas.openxmlformats.org/presentationml/2006/main">
  <p:tag name="AS_UNIQUEID" val="276"/>
</p:tagLst>
</file>

<file path=ppt/tags/tag510.xml><?xml version="1.0" encoding="utf-8"?>
<p:tagLst xmlns:p="http://schemas.openxmlformats.org/presentationml/2006/main">
  <p:tag name="AS_UNIQUEID" val="1429"/>
</p:tagLst>
</file>

<file path=ppt/tags/tag511.xml><?xml version="1.0" encoding="utf-8"?>
<p:tagLst xmlns:p="http://schemas.openxmlformats.org/presentationml/2006/main">
  <p:tag name="AS_UNIQUEID" val="1430"/>
</p:tagLst>
</file>

<file path=ppt/tags/tag512.xml><?xml version="1.0" encoding="utf-8"?>
<p:tagLst xmlns:p="http://schemas.openxmlformats.org/presentationml/2006/main">
  <p:tag name="AS_UNIQUEID" val="271"/>
</p:tagLst>
</file>

<file path=ppt/tags/tag513.xml><?xml version="1.0" encoding="utf-8"?>
<p:tagLst xmlns:p="http://schemas.openxmlformats.org/presentationml/2006/main">
  <p:tag name="AS_UNIQUEID" val="272"/>
</p:tagLst>
</file>

<file path=ppt/tags/tag514.xml><?xml version="1.0" encoding="utf-8"?>
<p:tagLst xmlns:p="http://schemas.openxmlformats.org/presentationml/2006/main">
  <p:tag name="AS_UNIQUEID" val="273"/>
</p:tagLst>
</file>

<file path=ppt/tags/tag515.xml><?xml version="1.0" encoding="utf-8"?>
<p:tagLst xmlns:p="http://schemas.openxmlformats.org/presentationml/2006/main">
  <p:tag name="AS_UNIQUEID" val="1431"/>
</p:tagLst>
</file>

<file path=ppt/tags/tag516.xml><?xml version="1.0" encoding="utf-8"?>
<p:tagLst xmlns:p="http://schemas.openxmlformats.org/presentationml/2006/main">
  <p:tag name="AS_UNIQUEID" val="1313"/>
</p:tagLst>
</file>

<file path=ppt/tags/tag517.xml><?xml version="1.0" encoding="utf-8"?>
<p:tagLst xmlns:p="http://schemas.openxmlformats.org/presentationml/2006/main">
  <p:tag name="AS_UNIQUEID" val="1314"/>
</p:tagLst>
</file>

<file path=ppt/tags/tag518.xml><?xml version="1.0" encoding="utf-8"?>
<p:tagLst xmlns:p="http://schemas.openxmlformats.org/presentationml/2006/main">
  <p:tag name="AS_UNIQUEID" val="1315"/>
</p:tagLst>
</file>

<file path=ppt/tags/tag519.xml><?xml version="1.0" encoding="utf-8"?>
<p:tagLst xmlns:p="http://schemas.openxmlformats.org/presentationml/2006/main">
  <p:tag name="AS_UNIQUEID" val="1432"/>
</p:tagLst>
</file>

<file path=ppt/tags/tag520.xml><?xml version="1.0" encoding="utf-8"?>
<p:tagLst xmlns:p="http://schemas.openxmlformats.org/presentationml/2006/main">
  <p:tag name="AS_UNIQUEID" val="1433"/>
</p:tagLst>
</file>

<file path=ppt/tags/tag521.xml><?xml version="1.0" encoding="utf-8"?>
<p:tagLst xmlns:p="http://schemas.openxmlformats.org/presentationml/2006/main">
  <p:tag name="AS_UNIQUEID" val="1318"/>
</p:tagLst>
</file>

<file path=ppt/tags/tag522.xml><?xml version="1.0" encoding="utf-8"?>
<p:tagLst xmlns:p="http://schemas.openxmlformats.org/presentationml/2006/main">
  <p:tag name="AS_UNIQUEID" val="1319"/>
</p:tagLst>
</file>

<file path=ppt/tags/tag523.xml><?xml version="1.0" encoding="utf-8"?>
<p:tagLst xmlns:p="http://schemas.openxmlformats.org/presentationml/2006/main">
  <p:tag name="AS_UNIQUEID" val="1320"/>
</p:tagLst>
</file>

<file path=ppt/tags/tag524.xml><?xml version="1.0" encoding="utf-8"?>
<p:tagLst xmlns:p="http://schemas.openxmlformats.org/presentationml/2006/main">
  <p:tag name="AS_UNIQUEID" val="1321"/>
</p:tagLst>
</file>

<file path=ppt/tags/tag525.xml><?xml version="1.0" encoding="utf-8"?>
<p:tagLst xmlns:p="http://schemas.openxmlformats.org/presentationml/2006/main">
  <p:tag name="AS_UNIQUEID" val="1322"/>
</p:tagLst>
</file>

<file path=ppt/tags/tag526.xml><?xml version="1.0" encoding="utf-8"?>
<p:tagLst xmlns:p="http://schemas.openxmlformats.org/presentationml/2006/main">
  <p:tag name="AS_UNIQUEID" val="1323"/>
</p:tagLst>
</file>

<file path=ppt/tags/tag527.xml><?xml version="1.0" encoding="utf-8"?>
<p:tagLst xmlns:p="http://schemas.openxmlformats.org/presentationml/2006/main">
  <p:tag name="AS_UNIQUEID" val="1324"/>
</p:tagLst>
</file>

<file path=ppt/tags/tag528.xml><?xml version="1.0" encoding="utf-8"?>
<p:tagLst xmlns:p="http://schemas.openxmlformats.org/presentationml/2006/main">
  <p:tag name="AS_UNIQUEID" val="1325"/>
</p:tagLst>
</file>

<file path=ppt/tags/tag529.xml><?xml version="1.0" encoding="utf-8"?>
<p:tagLst xmlns:p="http://schemas.openxmlformats.org/presentationml/2006/main">
  <p:tag name="AS_UNIQUEID" val="1280"/>
</p:tagLst>
</file>

<file path=ppt/tags/tag530.xml><?xml version="1.0" encoding="utf-8"?>
<p:tagLst xmlns:p="http://schemas.openxmlformats.org/presentationml/2006/main">
  <p:tag name="AS_UNIQUEID" val="1434"/>
</p:tagLst>
</file>

<file path=ppt/tags/tag531.xml><?xml version="1.0" encoding="utf-8"?>
<p:tagLst xmlns:p="http://schemas.openxmlformats.org/presentationml/2006/main">
  <p:tag name="AS_UNIQUEID" val="280"/>
</p:tagLst>
</file>

<file path=ppt/tags/tag532.xml><?xml version="1.0" encoding="utf-8"?>
<p:tagLst xmlns:p="http://schemas.openxmlformats.org/presentationml/2006/main">
  <p:tag name="AS_UNIQUEID" val="281"/>
</p:tagLst>
</file>

<file path=ppt/tags/tag533.xml><?xml version="1.0" encoding="utf-8"?>
<p:tagLst xmlns:p="http://schemas.openxmlformats.org/presentationml/2006/main">
  <p:tag name="AS_UNIQUEID" val="282"/>
</p:tagLst>
</file>

<file path=ppt/tags/tag534.xml><?xml version="1.0" encoding="utf-8"?>
<p:tagLst xmlns:p="http://schemas.openxmlformats.org/presentationml/2006/main">
  <p:tag name="AS_UNIQUEID" val="1435"/>
</p:tagLst>
</file>

<file path=ppt/tags/tag535.xml><?xml version="1.0" encoding="utf-8"?>
<p:tagLst xmlns:p="http://schemas.openxmlformats.org/presentationml/2006/main">
  <p:tag name="AS_UNIQUEID" val="283"/>
</p:tagLst>
</file>

<file path=ppt/tags/tag536.xml><?xml version="1.0" encoding="utf-8"?>
<p:tagLst xmlns:p="http://schemas.openxmlformats.org/presentationml/2006/main">
  <p:tag name="AS_UNIQUEID" val="284"/>
</p:tagLst>
</file>

<file path=ppt/tags/tag537.xml><?xml version="1.0" encoding="utf-8"?>
<p:tagLst xmlns:p="http://schemas.openxmlformats.org/presentationml/2006/main">
  <p:tag name="AS_UNIQUEID" val="1436"/>
</p:tagLst>
</file>

<file path=ppt/tags/tag538.xml><?xml version="1.0" encoding="utf-8"?>
<p:tagLst xmlns:p="http://schemas.openxmlformats.org/presentationml/2006/main">
  <p:tag name="AS_UNIQUEID" val="288"/>
</p:tagLst>
</file>

<file path=ppt/tags/tag539.xml><?xml version="1.0" encoding="utf-8"?>
<p:tagLst xmlns:p="http://schemas.openxmlformats.org/presentationml/2006/main">
  <p:tag name="AS_UNIQUEID" val="289"/>
</p:tagLst>
</file>

<file path=ppt/tags/tag540.xml><?xml version="1.0" encoding="utf-8"?>
<p:tagLst xmlns:p="http://schemas.openxmlformats.org/presentationml/2006/main">
  <p:tag name="AS_UNIQUEID" val="291"/>
</p:tagLst>
</file>

<file path=ppt/tags/tag541.xml><?xml version="1.0" encoding="utf-8"?>
<p:tagLst xmlns:p="http://schemas.openxmlformats.org/presentationml/2006/main">
  <p:tag name="AS_UNIQUEID" val="1437"/>
</p:tagLst>
</file>

<file path=ppt/tags/tag542.xml><?xml version="1.0" encoding="utf-8"?>
<p:tagLst xmlns:p="http://schemas.openxmlformats.org/presentationml/2006/main">
  <p:tag name="AS_UNIQUEID" val="290"/>
</p:tagLst>
</file>

<file path=ppt/tags/tag543.xml><?xml version="1.0" encoding="utf-8"?>
<p:tagLst xmlns:p="http://schemas.openxmlformats.org/presentationml/2006/main">
  <p:tag name="AS_UNIQUEID" val="292"/>
</p:tagLst>
</file>

<file path=ppt/tags/tag544.xml><?xml version="1.0" encoding="utf-8"?>
<p:tagLst xmlns:p="http://schemas.openxmlformats.org/presentationml/2006/main">
  <p:tag name="AS_UNIQUEID" val="1438"/>
</p:tagLst>
</file>

<file path=ppt/tags/tag545.xml><?xml version="1.0" encoding="utf-8"?>
<p:tagLst xmlns:p="http://schemas.openxmlformats.org/presentationml/2006/main">
  <p:tag name="AS_UNIQUEID" val="296"/>
</p:tagLst>
</file>

<file path=ppt/tags/tag546.xml><?xml version="1.0" encoding="utf-8"?>
<p:tagLst xmlns:p="http://schemas.openxmlformats.org/presentationml/2006/main">
  <p:tag name="AS_UNIQUEID" val="298"/>
</p:tagLst>
</file>

<file path=ppt/tags/tag547.xml><?xml version="1.0" encoding="utf-8"?>
<p:tagLst xmlns:p="http://schemas.openxmlformats.org/presentationml/2006/main">
  <p:tag name="AS_UNIQUEID" val="300"/>
</p:tagLst>
</file>

<file path=ppt/tags/tag548.xml><?xml version="1.0" encoding="utf-8"?>
<p:tagLst xmlns:p="http://schemas.openxmlformats.org/presentationml/2006/main">
  <p:tag name="AS_UNIQUEID" val="1439"/>
</p:tagLst>
</file>

<file path=ppt/tags/tag549.xml><?xml version="1.0" encoding="utf-8"?>
<p:tagLst xmlns:p="http://schemas.openxmlformats.org/presentationml/2006/main">
  <p:tag name="AS_UNIQUEID" val="297"/>
</p:tagLst>
</file>

<file path=ppt/tags/tag550.xml><?xml version="1.0" encoding="utf-8"?>
<p:tagLst xmlns:p="http://schemas.openxmlformats.org/presentationml/2006/main">
  <p:tag name="AS_UNIQUEID" val="299"/>
</p:tagLst>
</file>

<file path=ppt/tags/tag551.xml><?xml version="1.0" encoding="utf-8"?>
<p:tagLst xmlns:p="http://schemas.openxmlformats.org/presentationml/2006/main">
  <p:tag name="AS_UNIQUEID" val="1515"/>
</p:tagLst>
</file>

<file path=ppt/tags/tag552.xml><?xml version="1.0" encoding="utf-8"?>
<p:tagLst xmlns:p="http://schemas.openxmlformats.org/presentationml/2006/main">
  <p:tag name="AS_UNIQUEID" val="1516"/>
</p:tagLst>
</file>

<file path=ppt/tags/tag553.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3_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思源黑体 CN Medium">
      <a:majorFont>
        <a:latin typeface="Arial"/>
        <a:ea typeface="思源黑体 CN Medium"/>
        <a:cs typeface="Arial"/>
      </a:majorFont>
      <a:minorFont>
        <a:latin typeface="Arial"/>
        <a:ea typeface="思源黑体 CN Medium"/>
        <a:cs typeface="Arial"/>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 xmlns:thm15="http://schemas.microsoft.com/office/thememl/2012/main"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第一PPT，www.1ppt.com">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 xmlns:thm15="http://schemas.microsoft.com/office/thememl/2012/main" name="Office Theme" id="{62F939B6-93AF-4DB8-9C6B-D6C7DFDC589F}" vid="{4A3C46E8-61CC-4603-A589-7422A47A8E4A}"/>
    </a:ext>
  </a:extLst>
</a:theme>
</file>

<file path=ppt/theme/theme4.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等线 Light"/>
        <a:ea typeface="等线 Light"/>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charset="0"/>
        <a:ea typeface="等线"/>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 xmlns:thm15="http://schemas.microsoft.com/office/thememl/2012/main" name="Office Theme" id="{62F939B6-93AF-4DB8-9C6B-D6C7DFDC589F}" vid="{4A3C46E8-61CC-4603-A589-7422A47A8E4A}"/>
    </a:ext>
  </a:extLst>
</a:theme>
</file>

<file path=ppt/theme/theme5.xml><?xml version="1.0" encoding="utf-8"?>
<a:theme xmlns:r="http://schemas.openxmlformats.org/officeDocument/2006/relationships" xmlns:a="http://schemas.openxmlformats.org/drawingml/2006/main" name="1_第一PPT，www.1ppt.com">
  <a:themeElements>
    <a:clrScheme name="Office Theme">
      <a:dk1>
        <a:sysClr val="windowText" lastClr="000000"/>
      </a:dk1>
      <a:lt1>
        <a:sysClr val="window" lastClr="FFFFFF"/>
      </a:lt1>
      <a:dk2>
        <a:srgbClr val="44546A"/>
      </a:dk2>
      <a:lt2>
        <a:srgbClr val="E7E6E6"/>
      </a:lt2>
      <a:accent1>
        <a:srgbClr val="1D9A78"/>
      </a:accent1>
      <a:accent2>
        <a:srgbClr val="8BC145"/>
      </a:accent2>
      <a:accent3>
        <a:srgbClr val="36AFCE"/>
      </a:accent3>
      <a:accent4>
        <a:srgbClr val="1D6FA9"/>
      </a:accent4>
      <a:accent5>
        <a:srgbClr val="B74919"/>
      </a:accent5>
      <a:accent6>
        <a:srgbClr val="F19D19"/>
      </a:accent6>
      <a:hlink>
        <a:srgbClr val="0563C1"/>
      </a:hlink>
      <a:folHlink>
        <a:srgbClr val="954F72"/>
      </a:folHlink>
    </a:clrScheme>
    <a:fontScheme name="Office Theme">
      <a:majorFont>
        <a:latin typeface="Calibri Light"/>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 xmlns:thm15="http://schemas.microsoft.com/office/thememl/2012/main" name="Office Theme" id="{62F939B6-93AF-4DB8-9C6B-D6C7DFDC589F}" vid="{4A3C46E8-61CC-4603-A589-7422A47A8E4A}"/>
    </a:ext>
  </a:extLst>
</a:theme>
</file>

<file path=ppt/theme/theme6.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Arial"/>
        <a:cs typeface="Arial"/>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charset="0"/>
        <a:ea typeface="Arial"/>
        <a:cs typeface="Arial"/>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Lst>
    <a:ext uri="{05A4C25C-085E-4340-85A3-A5531E510DB2}">
      <thm15:themeFamily xmlns="" xmlns:thm15="http://schemas.microsoft.com/office/thememl/2012/main" name="Office Theme" id="{62F939B6-93AF-4DB8-9C6B-D6C7DFDC589F}" vid="{4A3C46E8-61CC-4603-A589-7422A47A8E4A}"/>
    </a:ext>
  </a:extLst>
</a:theme>
</file>

<file path=ppt/theme/themeOverride1.xml><?xml version="1.0" encoding="utf-8"?>
<a:themeOverride xmlns:r="http://schemas.openxmlformats.org/officeDocument/2006/relationships"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ppt/theme/themeOverride2.xml><?xml version="1.0" encoding="utf-8"?>
<a:themeOverride xmlns:r="http://schemas.openxmlformats.org/officeDocument/2006/relationships" xmlns:a="http://schemas.openxmlformats.org/drawingml/2006/main">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themeOverride>
</file>

<file path=docProps/app.xml><?xml version="1.0" encoding="utf-8"?>
<Properties xmlns:vt="http://schemas.openxmlformats.org/officeDocument/2006/docPropsVTypes" xmlns="http://schemas.openxmlformats.org/officeDocument/2006/extended-properties">
  <Company/>
  <PresentationFormat>On-screen Show (4:3)</PresentationFormat>
  <Paragraphs>128</Paragraphs>
  <Slides>29</Slides>
  <Notes>4</Notes>
  <TotalTime>1</TotalTime>
  <HiddenSlides>0</HiddenSlides>
  <MMClips>0</MMClips>
  <ScaleCrop>0</ScaleCrop>
  <HeadingPairs>
    <vt:vector baseType="variant" size="6">
      <vt:variant>
        <vt:lpstr>Fonts used</vt:lpstr>
      </vt:variant>
      <vt:variant>
        <vt:i4>17</vt:i4>
      </vt:variant>
      <vt:variant>
        <vt:lpstr>Theme</vt:lpstr>
      </vt:variant>
      <vt:variant>
        <vt:i4>1</vt:i4>
      </vt:variant>
      <vt:variant>
        <vt:lpstr>Slide Titles</vt:lpstr>
      </vt:variant>
      <vt:variant>
        <vt:i4>29</vt:i4>
      </vt:variant>
    </vt:vector>
  </HeadingPairs>
  <TitlesOfParts>
    <vt:vector baseType="lpstr" size="47">
      <vt:lpstr>Arial</vt:lpstr>
      <vt:lpstr>Calibri</vt:lpstr>
      <vt:lpstr>思源黑体 CN Medium</vt:lpstr>
      <vt:lpstr>华文行楷</vt:lpstr>
      <vt:lpstr>微软雅黑</vt:lpstr>
      <vt:lpstr>宋体</vt:lpstr>
      <vt:lpstr>黑体</vt:lpstr>
      <vt:lpstr>Calibri Light</vt:lpstr>
      <vt:lpstr>思源黑体</vt:lpstr>
      <vt:lpstr>Open Sans</vt:lpstr>
      <vt:lpstr>Times New Roman</vt:lpstr>
      <vt:lpstr>等线 Light</vt:lpstr>
      <vt:lpstr>等线</vt:lpstr>
      <vt:lpstr>楷体</vt:lpstr>
      <vt:lpstr>华文楷体</vt:lpstr>
      <vt:lpstr>经典繁仿黑</vt:lpstr>
      <vt:lpstr>Courier New</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2024-09-25T05:20:36.296</cp:lastPrinted>
  <dcterms:created xsi:type="dcterms:W3CDTF">2024-09-24T21:20:36Z</dcterms:created>
  <dcterms:modified xsi:type="dcterms:W3CDTF">2024-09-24T21:20:39Z</dcterms:modified>
</cp:coreProperties>
</file>