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1AD43-3FEF-4BDA-A597-6B3F7D57F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7B924-2BF2-44E6-AF8E-BACC2F2EE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1429E-D56D-444E-9C78-A2F1E3496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3177B-CA86-4FB3-8D44-37A068A41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5137B7-9FD8-4C91-84D0-3279AE742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068AC3-A1D6-47ED-8D70-352DCF000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4A2AC-56E2-4C2C-9485-159CEE9D5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656C0-DD54-4647-A9FE-7CE59F354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68D2B-CEDC-462A-8D4F-E2B8B4B7C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C3176-6F61-4817-A37D-702D54975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A0B58-BBAE-4089-9FF9-06AE311D8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61066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电气设备的安装与调试的进度控制与管理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电气设备安装前准备工作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电气设备安装过程管理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电气设备调试过程管理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进度控制方法与实践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风险管理策略及应对措施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12" b="23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2" r="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786" b="47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电气设备安装与调试意义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保障设备正常运行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电气设备安装与调试是确保设备按照设计要求正常运行的关键环节，对于设备的长期稳定运行具有重要意义。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合理的安装与调试能够减少设备故障率，提高生产效率，降低运维成本。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正确的安装与调试能够确保设备在运行过程中不会对人员造成伤害，保障人员安全。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实现设备性能优化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通过调试和优化设备参数，提高设备性能，满足生产需求。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培养专业团队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通过项目实施，培养一支专业的电气设备安装与调试团队，提高团队技能水平。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完成设备安装与调试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按照项目计划，按时完成电气设备的安装与调试工作，确保设备能够正常投入运行。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436" r="2143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确保项目按时完成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通过有效的进度控制与管理，确保项目按照计划有序进行，避免延误工期。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合理的进度安排能够减少人力、物力等资源的浪费，降低项目成本。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提高项目质量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对项目进度进行有效的监控和管理，能够及时发现和解决问题，提高项目质量。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进度控制与管理重要性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电气设备安装前准备工作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根据工程需求和设计要求，制定设备采购计划，明确设备型号、规格、数量等参数，并按照采购流程进行采购。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在设备到货后，组织专业人员进行验收，检查设备外观、性能、配件等是否符合合同和技术要求，确保设备质量。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设备验收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对验收合格的设备，填写验收记录表，详细记录设备名称、型号、规格、数量、生产厂家、验收日期等信息，为后续设备安装和调试提供依据。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验收记录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施工图纸审查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组织电气工程师和施工人员对施工图纸进行审查，确保图纸设计合理、符合规范，满足施工要求。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在施工前，对施工现场进行勘察，了解现场环境、电源、接地等情况，为设备安装和调试做好准备。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如果在审查或勘察过程中发现问题，应及时与设计单位或业主沟通，提出修改或完善建议，确保施工的顺利进行。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施工图纸审查及现场勘察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施工计划制定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根据工程进度和施工要求，制定详细的施工计划，包括设备安装、调试、验收等各个环节的时间节点和责任人。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对施工人员进行安全教育和技能培训，提高他们的安全意识和操作技能水平，确保施工的顺利进行和设备的安全运行。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施工队伍组织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根据工程规模和施工要求，组建专业的施工队伍，包括电气工程师、施工人员、安全管理人员等，明确各自职责和任务。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施工队伍组织及培训计划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电气设备安装过程管理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安装前准备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熟悉图纸、技术资料，准备施工机具、材料，进行技术交底。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设备就位与固定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按照设计图纸将设备就位，并进行固定，确保设备稳定可靠。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线路连接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进行电缆或导线的连接，包括电源线、控制线、信号线等，确保连接正确、牢固。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接地与防雷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对电气设备进行接地处理，确保接地电阻符合要求；对于需要防雷的设备，应安装避雷装置。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安装流程规范及操作要点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检查设备安装位置、固定情况、线路连接、接地等是否符合设计要求。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制定电气设备安装验收标准，包括设备性能、安全性能、外观等方面的指标。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按照验收标准进行验收，填写验收记录，对不合格项进行整改直至合格。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质量检查与验收标准制定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定期对电气设备进行安全隐患排查，包括设备本身及周边环境。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对排查出的安全隐患进行分析，制定相应的整改措施并进行实施。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加强电气设备的安全管理，完善安全制度，提高员工安全意识，预防安全事故的发生。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安全隐患排查及整改措施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电气设备调试过程管理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https://d.book118.com/447061066004006040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2024-09-12T04:31:46.503</cp:lastPrinted>
  <dcterms:created xsi:type="dcterms:W3CDTF">2024-09-11T20:31:46Z</dcterms:created>
  <dcterms:modified xsi:type="dcterms:W3CDTF">2024-09-11T20:31:48Z</dcterms:modified>
</cp:coreProperties>
</file>