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B3CF2-BE22-4632-A591-A48494828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E7881-FFA3-418E-9F27-3230837B5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9097B-637B-4136-91CE-00C9157B3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461BB-A55C-4F64-A638-EB38C2D87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BAF39E-2621-4AB4-A822-5270C588A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E5763-35A0-4ECE-AA36-061F6AC7C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B90736-F493-4045-A89D-49BF196BB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C4ABE-4982-4F74-9D69-A4ECCEC9D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C0281-4C7E-432F-8F63-1473C13E1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0E3AE-4969-41CE-9A93-B13F6B412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7DA8E-3F14-4825-8ADA-1B436BAB7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61145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儿童泌尿系统疾病护理培训课程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儿童泌尿系统疾病概述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康复期管理与指导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促进护理专业发展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推动儿童泌尿系统疾病护理领域的专业发展，提升护理人员的职业地位和社会认可度。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提高儿童泌尿系统疾病护理水平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通过专业培训，使护理人员掌握儿童泌尿系统疾病的基本知识、护理技能和操作规范，提高护理质量。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保障患儿健康与安全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提升护理人员的专业素养，确保患儿在治疗过程中得到科学、规范、安全的护理。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介绍儿童泌尿系统的生理特点、常见疾病及其临床表现。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儿童泌尿系统疾病概述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讲解如何进行儿童泌尿系统疾病患者的护理评估，包括病情观察、症状分析和护理诊断等。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详细介绍儿童泌尿系统疾病患者的护理措施，包括一般护理、症状护理、并发症预防等，并结合实践案例进行分析和讨论。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护理措施与实践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针对儿童泌尿系统疾病护理中常用的操作技能进行培训，如导尿术、膀胱冲洗等。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护理操作技能培训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儿科护士、儿童泌尿外科护士及其他相关护理人员。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具备良好的职业道德和职业素养，热爱护理事业，具备一定的护理基础知识和实践经验。同时，要求参加培训的人员具备积极的学习态度和团队合作精神，能够认真听讲、积极参与课堂讨论和实践操作练习。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4111" b="4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儿童泌尿系统疾病概述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包括肾盂肾炎、膀胱炎、尿道炎等。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如肾结石、输尿管结石、膀胱结石等。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如肾母细胞瘤、膀胱癌等，但在儿童中较为罕见。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如肾发育不全、肾盂输尿管连接部梗阻、尿道下裂等。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尿路结石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泌尿系肿瘤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先天性泌尿系畸形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儿童泌尿系统疾病分类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常见症状包括尿频、尿急、尿痛、发热、腰痛等。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症状包括腰部或腹部疼痛、血尿、尿频、尿急等。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可能出现腹部肿块、血尿、疼痛等症状，但早期可能无明显表现。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根据具体畸形类型，可能出现相应的症状，如排尿困难、尿失禁、腹部肿块等。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尿路结石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泌尿系肿瘤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先天性泌尿系畸形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常见儿童泌尿系统疾病及症状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儿童泌尿系统疾病发病原因及危险因素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先天性泌尿系畸形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尿路结石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泌尿系肿瘤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主要由细菌感染引起，常见致病菌为大肠杆菌等。危险因素包括女性性别、尿路梗阻、膀胱输尿管反流等。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发病原因与饮食、代谢、遗传等因素有关。危险因素包括长时间憋尿、水分摄入不足、高盐饮食等。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发病原因尚不完全明确，可能与遗传、环境、感染等因素有关。危险因素包括家族史、长期接触有害物质等。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发病原因与胚胎发育过程中的异常有关。危险因素包括遗传因素、孕期感染、药物暴露等。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50" r="335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包括患儿的病史、症状、体征、实验室检查等方面，全面了解患儿的病情。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通过与患儿及家长交流、观察患儿的行为表现、检查患儿的生理指标等手段进行评估。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护理评估内容及方法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根据患儿的病史、症状、体征及实验室检查结果，结合相关医学知识进行诊断。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参照国内外相关诊断标准，如《诸福棠实用儿科学》等，确保诊断的准确性和规范性。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护理诊断依据与标准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诊断时要以客观事实为依据，避免主观臆断和误导。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对于患儿的病情变化要及时进行评估和诊断，以便及时调整治疗方案。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评估过程中要全面考虑患儿的各个方面，避免遗漏重要信息。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在评估和诊断过程中要保护患儿的隐私和信息安全。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护理评估与诊断注意事项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护理措施与实践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密切观察患儿的排尿情况，包括尿量、颜色、气味等，以及有无腰痛、发热等症状。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根据患儿病情，给予合理的饮食建议，如增加水分摄入，避免刺激性食物等。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保持患儿会阴部清洁，避免感染加重。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355" r="30355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https://d.book118.com/447061145131006042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2024-09-16T02:55:21.039</cp:lastPrinted>
  <dcterms:created xsi:type="dcterms:W3CDTF">2024-09-15T18:55:21Z</dcterms:created>
  <dcterms:modified xsi:type="dcterms:W3CDTF">2024-09-15T18:55:23Z</dcterms:modified>
</cp:coreProperties>
</file>